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League Spartan"/>
      <p:regular r:id="rId52"/>
      <p:bold r:id="rId53"/>
    </p:embeddedFont>
    <p:embeddedFont>
      <p:font typeface="Roboto"/>
      <p:regular r:id="rId54"/>
      <p:bold r:id="rId55"/>
      <p:italic r:id="rId56"/>
      <p:boldItalic r:id="rId57"/>
    </p:embeddedFont>
    <p:embeddedFont>
      <p:font typeface="Lexend Deca Light"/>
      <p:regular r:id="rId58"/>
      <p:bold r:id="rId59"/>
    </p:embeddedFont>
    <p:embeddedFont>
      <p:font typeface="Inter"/>
      <p:regular r:id="rId60"/>
      <p:bold r:id="rId61"/>
      <p:italic r:id="rId62"/>
      <p:boldItalic r:id="rId63"/>
    </p:embeddedFont>
    <p:embeddedFont>
      <p:font typeface="EB Garamond"/>
      <p:regular r:id="rId64"/>
      <p:bold r:id="rId65"/>
      <p:italic r:id="rId66"/>
      <p:boldItalic r:id="rId67"/>
    </p:embeddedFont>
    <p:embeddedFont>
      <p:font typeface="Lexend Deca"/>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4F7D64-52E1-496E-BB4C-78067B5792D0}">
  <a:tblStyle styleId="{EF4F7D64-52E1-496E-BB4C-78067B5792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Inter-italic.fntdata"/><Relationship Id="rId61" Type="http://schemas.openxmlformats.org/officeDocument/2006/relationships/font" Target="fonts/Inter-bold.fntdata"/><Relationship Id="rId20" Type="http://schemas.openxmlformats.org/officeDocument/2006/relationships/slide" Target="slides/slide13.xml"/><Relationship Id="rId64" Type="http://schemas.openxmlformats.org/officeDocument/2006/relationships/font" Target="fonts/EBGaramond-regular.fntdata"/><Relationship Id="rId63" Type="http://schemas.openxmlformats.org/officeDocument/2006/relationships/font" Target="fonts/Inter-boldItalic.fntdata"/><Relationship Id="rId22" Type="http://schemas.openxmlformats.org/officeDocument/2006/relationships/slide" Target="slides/slide15.xml"/><Relationship Id="rId66" Type="http://schemas.openxmlformats.org/officeDocument/2006/relationships/font" Target="fonts/EBGaramond-italic.fntdata"/><Relationship Id="rId21" Type="http://schemas.openxmlformats.org/officeDocument/2006/relationships/slide" Target="slides/slide14.xml"/><Relationship Id="rId65" Type="http://schemas.openxmlformats.org/officeDocument/2006/relationships/font" Target="fonts/EBGaramond-bold.fntdata"/><Relationship Id="rId24" Type="http://schemas.openxmlformats.org/officeDocument/2006/relationships/slide" Target="slides/slide17.xml"/><Relationship Id="rId68" Type="http://schemas.openxmlformats.org/officeDocument/2006/relationships/font" Target="fonts/LexendDeca-regular.fntdata"/><Relationship Id="rId23" Type="http://schemas.openxmlformats.org/officeDocument/2006/relationships/slide" Target="slides/slide16.xml"/><Relationship Id="rId67" Type="http://schemas.openxmlformats.org/officeDocument/2006/relationships/font" Target="fonts/EBGaramond-boldItalic.fntdata"/><Relationship Id="rId60" Type="http://schemas.openxmlformats.org/officeDocument/2006/relationships/font" Target="fonts/Inter-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exendDeca-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LeagueSpartan-bold.fntdata"/><Relationship Id="rId52" Type="http://schemas.openxmlformats.org/officeDocument/2006/relationships/font" Target="fonts/LeagueSpartan-regular.fntdata"/><Relationship Id="rId11" Type="http://schemas.openxmlformats.org/officeDocument/2006/relationships/slide" Target="slides/slide4.xml"/><Relationship Id="rId55" Type="http://schemas.openxmlformats.org/officeDocument/2006/relationships/font" Target="fonts/Roboto-bold.fntdata"/><Relationship Id="rId10" Type="http://schemas.openxmlformats.org/officeDocument/2006/relationships/slide" Target="slides/slide3.xml"/><Relationship Id="rId54" Type="http://schemas.openxmlformats.org/officeDocument/2006/relationships/font" Target="fonts/Roboto-regular.fntdata"/><Relationship Id="rId13" Type="http://schemas.openxmlformats.org/officeDocument/2006/relationships/slide" Target="slides/slide6.xml"/><Relationship Id="rId57" Type="http://schemas.openxmlformats.org/officeDocument/2006/relationships/font" Target="fonts/Roboto-boldItalic.fntdata"/><Relationship Id="rId12" Type="http://schemas.openxmlformats.org/officeDocument/2006/relationships/slide" Target="slides/slide5.xml"/><Relationship Id="rId56" Type="http://schemas.openxmlformats.org/officeDocument/2006/relationships/font" Target="fonts/Roboto-italic.fntdata"/><Relationship Id="rId15" Type="http://schemas.openxmlformats.org/officeDocument/2006/relationships/slide" Target="slides/slide8.xml"/><Relationship Id="rId59" Type="http://schemas.openxmlformats.org/officeDocument/2006/relationships/font" Target="fonts/LexendDecaLight-bold.fntdata"/><Relationship Id="rId14" Type="http://schemas.openxmlformats.org/officeDocument/2006/relationships/slide" Target="slides/slide7.xml"/><Relationship Id="rId58" Type="http://schemas.openxmlformats.org/officeDocument/2006/relationships/font" Target="fonts/LexendDeca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f754e158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8f754e158c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8f754e158c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8f754e158c_1_3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8f754e158c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8f754e158c_1_3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049bd46f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e049bd46fe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8f754e158c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28f754e158c_1_3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f754e158c_8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28f754e158c_8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721e0b95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721e0b952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21e0b952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2721e0b952c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8f754e158c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28f754e158c_1_4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e049bd46f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e049bd46fe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e03d724c0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2e03d724c01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f754e158c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8f754e158c_1_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dfd9aa58f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2dfd9aa58f4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dfd9aa58f4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2dfd9aa58f4_1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e03d724c0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2e03d724c01_2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dfd9aa58f4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2dfd9aa58f4_1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dfd9aa58f4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2dfd9aa58f4_1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e03d724c01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e03d724c01_2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dfd9aa58f4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2dfd9aa58f4_1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dfd9aa58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dfd9aa58f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e03d724c01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2e03d724c01_2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dfd9aa58f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2dfd9aa58f4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f754e158c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8f754e158c_1_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721e0b952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g2721e0b952c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7238f7e2b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27238f7e2b6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e57a8f2fc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2e57a8f2fc9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e830fbbe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g2e830fbbef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8f754e158c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g28f754e158c_1_4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e57a8f2fc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2e57a8f2fc9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e57a8f2fc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g2e57a8f2fc9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e57a8f2fc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2e57a8f2fc9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e80ea79b6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g2e80ea79b69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e049bd46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2e049bd46f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8f754e158c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8f754e158c_1_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8f754e158c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28f754e158c_1_5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7238f7e7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g27238f7e7b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8f754e158c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g28f754e158c_1_4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721e0b952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g2721e0b952c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723848c535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g2723848c535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f754e158c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8f754e158c_1_3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8f754e158c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8f754e158c_1_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049bd46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e049bd46f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8f754e158c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8f754e158c_1_2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8f754e158c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8f754e158c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31.png"/><Relationship Id="rId9" Type="http://schemas.openxmlformats.org/officeDocument/2006/relationships/image" Target="../media/image12.png"/><Relationship Id="rId5" Type="http://schemas.openxmlformats.org/officeDocument/2006/relationships/image" Target="../media/image24.png"/><Relationship Id="rId6" Type="http://schemas.openxmlformats.org/officeDocument/2006/relationships/image" Target="../media/image34.png"/><Relationship Id="rId7" Type="http://schemas.openxmlformats.org/officeDocument/2006/relationships/image" Target="../media/image41.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45.png"/><Relationship Id="rId7"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39.png"/><Relationship Id="rId7"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34.png"/><Relationship Id="rId10" Type="http://schemas.openxmlformats.org/officeDocument/2006/relationships/image" Target="../media/image99.png"/><Relationship Id="rId9" Type="http://schemas.openxmlformats.org/officeDocument/2006/relationships/image" Target="../media/image60.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54.png"/><Relationship Id="rId8"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34.png"/><Relationship Id="rId9" Type="http://schemas.openxmlformats.org/officeDocument/2006/relationships/image" Target="../media/image61.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52.png"/><Relationship Id="rId8"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12.png"/><Relationship Id="rId5" Type="http://schemas.openxmlformats.org/officeDocument/2006/relationships/image" Target="../media/image40.png"/><Relationship Id="rId6" Type="http://schemas.openxmlformats.org/officeDocument/2006/relationships/image" Target="../media/image63.jpg"/><Relationship Id="rId7"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12.png"/><Relationship Id="rId5" Type="http://schemas.openxmlformats.org/officeDocument/2006/relationships/image" Target="../media/image58.png"/><Relationship Id="rId6" Type="http://schemas.openxmlformats.org/officeDocument/2006/relationships/image" Target="../media/image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4.png"/><Relationship Id="rId10" Type="http://schemas.openxmlformats.org/officeDocument/2006/relationships/image" Target="../media/image51.png"/><Relationship Id="rId9" Type="http://schemas.openxmlformats.org/officeDocument/2006/relationships/image" Target="../media/image55.png"/><Relationship Id="rId5" Type="http://schemas.openxmlformats.org/officeDocument/2006/relationships/image" Target="../media/image48.png"/><Relationship Id="rId6" Type="http://schemas.openxmlformats.org/officeDocument/2006/relationships/image" Target="../media/image12.png"/><Relationship Id="rId7" Type="http://schemas.openxmlformats.org/officeDocument/2006/relationships/image" Target="../media/image46.png"/><Relationship Id="rId8"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9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5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67.png"/><Relationship Id="rId7" Type="http://schemas.openxmlformats.org/officeDocument/2006/relationships/image" Target="../media/image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65.png"/><Relationship Id="rId7" Type="http://schemas.openxmlformats.org/officeDocument/2006/relationships/image" Target="../media/image70.png"/><Relationship Id="rId8"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76.png"/><Relationship Id="rId7" Type="http://schemas.openxmlformats.org/officeDocument/2006/relationships/image" Target="../media/image6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88.png"/><Relationship Id="rId7"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90.png"/><Relationship Id="rId7"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74.jpg"/><Relationship Id="rId7" Type="http://schemas.openxmlformats.org/officeDocument/2006/relationships/image" Target="../media/image8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7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8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8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4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3.jpg"/><Relationship Id="rId4" Type="http://schemas.openxmlformats.org/officeDocument/2006/relationships/image" Target="../media/image4.png"/><Relationship Id="rId9" Type="http://schemas.openxmlformats.org/officeDocument/2006/relationships/image" Target="../media/image91.png"/><Relationship Id="rId5" Type="http://schemas.openxmlformats.org/officeDocument/2006/relationships/image" Target="../media/image12.png"/><Relationship Id="rId6" Type="http://schemas.openxmlformats.org/officeDocument/2006/relationships/image" Target="../media/image85.jpg"/><Relationship Id="rId7" Type="http://schemas.openxmlformats.org/officeDocument/2006/relationships/image" Target="../media/image93.png"/><Relationship Id="rId8"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95.png"/><Relationship Id="rId6" Type="http://schemas.openxmlformats.org/officeDocument/2006/relationships/image" Target="../media/image9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3.jpg"/><Relationship Id="rId4" Type="http://schemas.openxmlformats.org/officeDocument/2006/relationships/image" Target="../media/image12.png"/><Relationship Id="rId9" Type="http://schemas.openxmlformats.org/officeDocument/2006/relationships/hyperlink" Target="http://ieee.org/abstract/document/7122912" TargetMode="External"/><Relationship Id="rId5" Type="http://schemas.openxmlformats.org/officeDocument/2006/relationships/hyperlink" Target="http://tandfonline.com/doi/abs/10.1080/01431168908903939" TargetMode="External"/><Relationship Id="rId6" Type="http://schemas.openxmlformats.org/officeDocument/2006/relationships/hyperlink" Target="https://doi.org/10.1071/sp08009" TargetMode="External"/><Relationship Id="rId7" Type="http://schemas.openxmlformats.org/officeDocument/2006/relationships/hyperlink" Target="https://doi.org/10.1109/iscis.2008.4717854" TargetMode="External"/><Relationship Id="rId8" Type="http://schemas.openxmlformats.org/officeDocument/2006/relationships/hyperlink" Target="https://ieeexplore.ieee.org/document/6948368"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3.jpg"/><Relationship Id="rId4" Type="http://schemas.openxmlformats.org/officeDocument/2006/relationships/image" Target="../media/image12.png"/><Relationship Id="rId11" Type="http://schemas.openxmlformats.org/officeDocument/2006/relationships/hyperlink" Target="http://doi.org/10.3390/s23146423" TargetMode="External"/><Relationship Id="rId10" Type="http://schemas.openxmlformats.org/officeDocument/2006/relationships/hyperlink" Target="https://sigblog.hexagon.com/detectingbuildings-in-aerial-and-satellite-images-using-semantic-segmentation" TargetMode="External"/><Relationship Id="rId9" Type="http://schemas.openxmlformats.org/officeDocument/2006/relationships/hyperlink" Target="http://doi.org/10.3390/rs13081440" TargetMode="External"/><Relationship Id="rId5" Type="http://schemas.openxmlformats.org/officeDocument/2006/relationships/hyperlink" Target="https://doi.org/10.1007/s41064-018-0060-5" TargetMode="External"/><Relationship Id="rId6" Type="http://schemas.openxmlformats.org/officeDocument/2006/relationships/hyperlink" Target="http://www.semanticscholar.org/unsupervised-change-detection" TargetMode="External"/><Relationship Id="rId7" Type="http://schemas.openxmlformats.org/officeDocument/2006/relationships/hyperlink" Target="https://ieeexplore.ieee" TargetMode="External"/><Relationship Id="rId8" Type="http://schemas.openxmlformats.org/officeDocument/2006/relationships/hyperlink" Target="https://doi.org/10.3390/rs13112031"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8.png"/><Relationship Id="rId11" Type="http://schemas.openxmlformats.org/officeDocument/2006/relationships/image" Target="../media/image22.png"/><Relationship Id="rId10" Type="http://schemas.openxmlformats.org/officeDocument/2006/relationships/image" Target="../media/image44.jpg"/><Relationship Id="rId12" Type="http://schemas.openxmlformats.org/officeDocument/2006/relationships/image" Target="../media/image25.jpg"/><Relationship Id="rId9" Type="http://schemas.openxmlformats.org/officeDocument/2006/relationships/image" Target="../media/image17.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4.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4.png"/><Relationship Id="rId10" Type="http://schemas.openxmlformats.org/officeDocument/2006/relationships/image" Target="../media/image36.png"/><Relationship Id="rId9"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24.png"/><Relationship Id="rId7" Type="http://schemas.openxmlformats.org/officeDocument/2006/relationships/image" Target="../media/image30.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12.png"/><Relationship Id="rId5" Type="http://schemas.openxmlformats.org/officeDocument/2006/relationships/image" Target="../media/image26.png"/><Relationship Id="rId6" Type="http://schemas.openxmlformats.org/officeDocument/2006/relationships/image" Target="../media/image33.png"/><Relationship Id="rId7"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12.png"/><Relationship Id="rId5" Type="http://schemas.openxmlformats.org/officeDocument/2006/relationships/image" Target="../media/image26.png"/><Relationship Id="rId6"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12.png"/><Relationship Id="rId5"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grpSp>
        <p:nvGrpSpPr>
          <p:cNvPr id="130" name="Google Shape;130;p25"/>
          <p:cNvGrpSpPr/>
          <p:nvPr/>
        </p:nvGrpSpPr>
        <p:grpSpPr>
          <a:xfrm>
            <a:off x="-2376492" y="-1838130"/>
            <a:ext cx="3836295" cy="4409880"/>
            <a:chOff x="0" y="0"/>
            <a:chExt cx="10230121" cy="11759679"/>
          </a:xfrm>
        </p:grpSpPr>
        <p:sp>
          <p:nvSpPr>
            <p:cNvPr id="131" name="Google Shape;131;p25"/>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2" name="Google Shape;132;p25"/>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3" name="Google Shape;133;p25"/>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4" name="Google Shape;134;p25"/>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5" name="Google Shape;135;p25"/>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6" name="Google Shape;136;p25"/>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7" name="Google Shape;137;p25"/>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8" name="Google Shape;138;p25"/>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39" name="Google Shape;139;p25"/>
          <p:cNvSpPr/>
          <p:nvPr/>
        </p:nvSpPr>
        <p:spPr>
          <a:xfrm>
            <a:off x="3563084" y="3532491"/>
            <a:ext cx="1562631" cy="1461060"/>
          </a:xfrm>
          <a:custGeom>
            <a:rect b="b" l="l" r="r" t="t"/>
            <a:pathLst>
              <a:path extrusionOk="0" h="2922120" w="3125262">
                <a:moveTo>
                  <a:pt x="0" y="0"/>
                </a:moveTo>
                <a:lnTo>
                  <a:pt x="3125262" y="0"/>
                </a:lnTo>
                <a:lnTo>
                  <a:pt x="3125262" y="2922120"/>
                </a:lnTo>
                <a:lnTo>
                  <a:pt x="0" y="2922120"/>
                </a:lnTo>
                <a:lnTo>
                  <a:pt x="0" y="0"/>
                </a:lnTo>
                <a:close/>
              </a:path>
            </a:pathLst>
          </a:custGeom>
          <a:blipFill rotWithShape="1">
            <a:blip r:embed="rId5">
              <a:alphaModFix/>
            </a:blip>
            <a:stretch>
              <a:fillRect b="0" l="0" r="0" t="0"/>
            </a:stretch>
          </a:blipFill>
          <a:ln>
            <a:noFill/>
          </a:ln>
        </p:spPr>
      </p:sp>
      <p:grpSp>
        <p:nvGrpSpPr>
          <p:cNvPr id="140" name="Google Shape;140;p25"/>
          <p:cNvGrpSpPr/>
          <p:nvPr/>
        </p:nvGrpSpPr>
        <p:grpSpPr>
          <a:xfrm>
            <a:off x="-381181" y="478221"/>
            <a:ext cx="4768561" cy="4187048"/>
            <a:chOff x="0" y="-38100"/>
            <a:chExt cx="2511884" cy="2205567"/>
          </a:xfrm>
        </p:grpSpPr>
        <p:sp>
          <p:nvSpPr>
            <p:cNvPr id="141" name="Google Shape;141;p25"/>
            <p:cNvSpPr/>
            <p:nvPr/>
          </p:nvSpPr>
          <p:spPr>
            <a:xfrm>
              <a:off x="0" y="0"/>
              <a:ext cx="2511884" cy="2167467"/>
            </a:xfrm>
            <a:custGeom>
              <a:rect b="b" l="l" r="r" t="t"/>
              <a:pathLst>
                <a:path extrusionOk="0" h="2167467" w="2511884">
                  <a:moveTo>
                    <a:pt x="56823" y="0"/>
                  </a:moveTo>
                  <a:lnTo>
                    <a:pt x="2455062" y="0"/>
                  </a:lnTo>
                  <a:cubicBezTo>
                    <a:pt x="2486444" y="0"/>
                    <a:pt x="2511884" y="25440"/>
                    <a:pt x="2511884" y="56823"/>
                  </a:cubicBezTo>
                  <a:lnTo>
                    <a:pt x="2511884" y="2110644"/>
                  </a:lnTo>
                  <a:cubicBezTo>
                    <a:pt x="2511884" y="2142026"/>
                    <a:pt x="2486444" y="2167467"/>
                    <a:pt x="2455062" y="2167467"/>
                  </a:cubicBezTo>
                  <a:lnTo>
                    <a:pt x="56823" y="2167467"/>
                  </a:lnTo>
                  <a:cubicBezTo>
                    <a:pt x="41752" y="2167467"/>
                    <a:pt x="27299" y="2161480"/>
                    <a:pt x="16643" y="2150824"/>
                  </a:cubicBezTo>
                  <a:cubicBezTo>
                    <a:pt x="5987" y="2140167"/>
                    <a:pt x="0" y="2125714"/>
                    <a:pt x="0" y="2110644"/>
                  </a:cubicBezTo>
                  <a:lnTo>
                    <a:pt x="0" y="56823"/>
                  </a:lnTo>
                  <a:cubicBezTo>
                    <a:pt x="0" y="41752"/>
                    <a:pt x="5987" y="27299"/>
                    <a:pt x="16643" y="16643"/>
                  </a:cubicBezTo>
                  <a:cubicBezTo>
                    <a:pt x="27299" y="5987"/>
                    <a:pt x="41752" y="0"/>
                    <a:pt x="5682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 name="Google Shape;142;p25"/>
            <p:cNvSpPr txBox="1"/>
            <p:nvPr/>
          </p:nvSpPr>
          <p:spPr>
            <a:xfrm>
              <a:off x="0" y="-38100"/>
              <a:ext cx="2511884" cy="220556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3" name="Google Shape;143;p25"/>
          <p:cNvSpPr txBox="1"/>
          <p:nvPr/>
        </p:nvSpPr>
        <p:spPr>
          <a:xfrm>
            <a:off x="514350" y="944324"/>
            <a:ext cx="4915500" cy="107700"/>
          </a:xfrm>
          <a:prstGeom prst="rect">
            <a:avLst/>
          </a:prstGeom>
          <a:noFill/>
          <a:ln>
            <a:noFill/>
          </a:ln>
        </p:spPr>
        <p:txBody>
          <a:bodyPr anchorCtr="0" anchor="t" bIns="0" lIns="0" spcFirstLastPara="1" rIns="0" wrap="square" tIns="0">
            <a:spAutoFit/>
          </a:bodyPr>
          <a:lstStyle/>
          <a:p>
            <a:pPr indent="0" lvl="0" marL="0" marR="0" rtl="0" algn="l">
              <a:lnSpc>
                <a:spcPct val="101995"/>
              </a:lnSpc>
              <a:spcBef>
                <a:spcPts val="0"/>
              </a:spcBef>
              <a:spcAft>
                <a:spcPts val="0"/>
              </a:spcAft>
              <a:buNone/>
            </a:pPr>
            <a:r>
              <a:t/>
            </a:r>
            <a:endParaRPr sz="700"/>
          </a:p>
        </p:txBody>
      </p:sp>
      <p:sp>
        <p:nvSpPr>
          <p:cNvPr id="144" name="Google Shape;144;p25"/>
          <p:cNvSpPr txBox="1"/>
          <p:nvPr/>
        </p:nvSpPr>
        <p:spPr>
          <a:xfrm>
            <a:off x="4824175" y="4591079"/>
            <a:ext cx="4057800" cy="215400"/>
          </a:xfrm>
          <a:prstGeom prst="rect">
            <a:avLst/>
          </a:prstGeom>
          <a:noFill/>
          <a:ln>
            <a:noFill/>
          </a:ln>
        </p:spPr>
        <p:txBody>
          <a:bodyPr anchorCtr="0" anchor="t" bIns="0" lIns="0" spcFirstLastPara="1" rIns="0" wrap="square" tIns="0">
            <a:spAutoFit/>
          </a:bodyPr>
          <a:lstStyle/>
          <a:p>
            <a:pPr indent="0" lvl="0" marL="0" marR="0" rtl="0" algn="r">
              <a:lnSpc>
                <a:spcPct val="140014"/>
              </a:lnSpc>
              <a:spcBef>
                <a:spcPts val="0"/>
              </a:spcBef>
              <a:spcAft>
                <a:spcPts val="0"/>
              </a:spcAft>
              <a:buNone/>
            </a:pPr>
            <a:r>
              <a:rPr lang="en">
                <a:latin typeface="Inter"/>
                <a:ea typeface="Inter"/>
                <a:cs typeface="Inter"/>
                <a:sym typeface="Inter"/>
              </a:rPr>
              <a:t>Brac </a:t>
            </a:r>
            <a:r>
              <a:rPr b="0" i="0" lang="en" sz="1400" u="none" cap="none" strike="noStrike">
                <a:solidFill>
                  <a:srgbClr val="000000"/>
                </a:solidFill>
                <a:latin typeface="Inter"/>
                <a:ea typeface="Inter"/>
                <a:cs typeface="Inter"/>
                <a:sym typeface="Inter"/>
              </a:rPr>
              <a:t>University </a:t>
            </a:r>
            <a:endParaRPr sz="700"/>
          </a:p>
        </p:txBody>
      </p:sp>
      <p:sp>
        <p:nvSpPr>
          <p:cNvPr id="145" name="Google Shape;145;p25"/>
          <p:cNvSpPr txBox="1"/>
          <p:nvPr/>
        </p:nvSpPr>
        <p:spPr>
          <a:xfrm>
            <a:off x="-1435357" y="3852374"/>
            <a:ext cx="1713900" cy="1077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t/>
            </a:r>
            <a:endParaRPr sz="700"/>
          </a:p>
        </p:txBody>
      </p:sp>
      <p:sp>
        <p:nvSpPr>
          <p:cNvPr id="146" name="Google Shape;146;p25"/>
          <p:cNvSpPr txBox="1"/>
          <p:nvPr/>
        </p:nvSpPr>
        <p:spPr>
          <a:xfrm>
            <a:off x="528993" y="4097789"/>
            <a:ext cx="1508700" cy="1077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t/>
            </a:r>
            <a:endParaRPr sz="700"/>
          </a:p>
        </p:txBody>
      </p:sp>
      <p:sp>
        <p:nvSpPr>
          <p:cNvPr id="147" name="Google Shape;147;p25"/>
          <p:cNvSpPr/>
          <p:nvPr/>
        </p:nvSpPr>
        <p:spPr>
          <a:xfrm>
            <a:off x="7956942" y="345242"/>
            <a:ext cx="632084" cy="775564"/>
          </a:xfrm>
          <a:custGeom>
            <a:rect b="b" l="l" r="r" t="t"/>
            <a:pathLst>
              <a:path extrusionOk="0" h="1551127" w="1264168">
                <a:moveTo>
                  <a:pt x="0" y="0"/>
                </a:moveTo>
                <a:lnTo>
                  <a:pt x="1264168" y="0"/>
                </a:lnTo>
                <a:lnTo>
                  <a:pt x="1264168" y="1551127"/>
                </a:lnTo>
                <a:lnTo>
                  <a:pt x="0" y="1551127"/>
                </a:lnTo>
                <a:lnTo>
                  <a:pt x="0" y="0"/>
                </a:lnTo>
                <a:close/>
              </a:path>
            </a:pathLst>
          </a:custGeom>
          <a:blipFill rotWithShape="1">
            <a:blip r:embed="rId6">
              <a:alphaModFix/>
            </a:blip>
            <a:stretch>
              <a:fillRect b="0" l="0" r="0" t="0"/>
            </a:stretch>
          </a:blipFill>
          <a:ln>
            <a:noFill/>
          </a:ln>
        </p:spPr>
      </p:sp>
      <p:sp>
        <p:nvSpPr>
          <p:cNvPr id="148" name="Google Shape;148;p25"/>
          <p:cNvSpPr txBox="1"/>
          <p:nvPr/>
        </p:nvSpPr>
        <p:spPr>
          <a:xfrm>
            <a:off x="514350" y="2792388"/>
            <a:ext cx="3314100" cy="1539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 sz="1000" u="none" cap="none" strike="noStrike">
                <a:solidFill>
                  <a:srgbClr val="000000"/>
                </a:solidFill>
                <a:latin typeface="Inter"/>
                <a:ea typeface="Inter"/>
                <a:cs typeface="Inter"/>
                <a:sym typeface="Inter"/>
              </a:rPr>
              <a:t>.</a:t>
            </a:r>
            <a:endParaRPr sz="700"/>
          </a:p>
        </p:txBody>
      </p:sp>
      <p:sp>
        <p:nvSpPr>
          <p:cNvPr id="149" name="Google Shape;149;p25"/>
          <p:cNvSpPr txBox="1"/>
          <p:nvPr/>
        </p:nvSpPr>
        <p:spPr>
          <a:xfrm>
            <a:off x="0" y="442025"/>
            <a:ext cx="4699500" cy="24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EB Garamond"/>
                <a:ea typeface="EB Garamond"/>
                <a:cs typeface="EB Garamond"/>
                <a:sym typeface="EB Garamond"/>
              </a:rPr>
              <a:t>Enhancing Infrastructure Detection Using Drone Imagery: A Comparative Analysis Using Machine Learning Models with a Custom Bangladesh-Based Dataset for Improved Urban Planning</a:t>
            </a:r>
            <a:endParaRPr b="1" sz="15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graphicFrame>
        <p:nvGraphicFramePr>
          <p:cNvPr id="150" name="Google Shape;150;p25"/>
          <p:cNvGraphicFramePr/>
          <p:nvPr/>
        </p:nvGraphicFramePr>
        <p:xfrm>
          <a:off x="4991313" y="1244725"/>
          <a:ext cx="3000000" cy="3000000"/>
        </p:xfrm>
        <a:graphic>
          <a:graphicData uri="http://schemas.openxmlformats.org/drawingml/2006/table">
            <a:tbl>
              <a:tblPr>
                <a:noFill/>
                <a:tableStyleId>{EF4F7D64-52E1-496E-BB4C-78067B5792D0}</a:tableStyleId>
              </a:tblPr>
              <a:tblGrid>
                <a:gridCol w="2085000"/>
                <a:gridCol w="1312675"/>
              </a:tblGrid>
              <a:tr h="336775">
                <a:tc>
                  <a:txBody>
                    <a:bodyPr/>
                    <a:lstStyle/>
                    <a:p>
                      <a:pPr indent="0" lvl="0" marL="0" rtl="0" algn="ctr">
                        <a:spcBef>
                          <a:spcPts val="0"/>
                        </a:spcBef>
                        <a:spcAft>
                          <a:spcPts val="0"/>
                        </a:spcAft>
                        <a:buNone/>
                      </a:pPr>
                      <a:r>
                        <a:rPr b="1" lang="en" sz="1200">
                          <a:solidFill>
                            <a:schemeClr val="dk1"/>
                          </a:solidFill>
                        </a:rPr>
                        <a:t>Shudeb Ghosh Barno</a:t>
                      </a:r>
                      <a:endParaRPr b="1" sz="1200">
                        <a:solidFill>
                          <a:schemeClr val="dk1"/>
                        </a:solidFill>
                      </a:endParaRPr>
                    </a:p>
                  </a:txBody>
                  <a:tcPr marT="91425" marB="91425" marR="91425" marL="91425"/>
                </a:tc>
                <a:tc>
                  <a:txBody>
                    <a:bodyPr/>
                    <a:lstStyle/>
                    <a:p>
                      <a:pPr indent="0" lvl="0" marL="0" rtl="0" algn="ctr">
                        <a:spcBef>
                          <a:spcPts val="0"/>
                        </a:spcBef>
                        <a:spcAft>
                          <a:spcPts val="0"/>
                        </a:spcAft>
                        <a:buNone/>
                      </a:pPr>
                      <a:r>
                        <a:rPr b="1" lang="en" sz="1200">
                          <a:solidFill>
                            <a:schemeClr val="dk1"/>
                          </a:solidFill>
                        </a:rPr>
                        <a:t>20301222</a:t>
                      </a:r>
                      <a:endParaRPr b="1" sz="1200">
                        <a:solidFill>
                          <a:schemeClr val="dk1"/>
                        </a:solidFill>
                      </a:endParaRPr>
                    </a:p>
                  </a:txBody>
                  <a:tcPr marT="91425" marB="91425" marR="91425" marL="91425"/>
                </a:tc>
              </a:tr>
              <a:tr h="336775">
                <a:tc>
                  <a:txBody>
                    <a:bodyPr/>
                    <a:lstStyle/>
                    <a:p>
                      <a:pPr indent="0" lvl="0" marL="0" rtl="0" algn="ctr">
                        <a:spcBef>
                          <a:spcPts val="0"/>
                        </a:spcBef>
                        <a:spcAft>
                          <a:spcPts val="0"/>
                        </a:spcAft>
                        <a:buNone/>
                      </a:pPr>
                      <a:r>
                        <a:rPr b="1" lang="en" sz="1200">
                          <a:solidFill>
                            <a:schemeClr val="dk1"/>
                          </a:solidFill>
                        </a:rPr>
                        <a:t>Atikur Rahman</a:t>
                      </a:r>
                      <a:endParaRPr b="1" sz="1200">
                        <a:solidFill>
                          <a:schemeClr val="dk1"/>
                        </a:solidFill>
                      </a:endParaRPr>
                    </a:p>
                  </a:txBody>
                  <a:tcPr marT="91425" marB="91425" marR="91425" marL="91425"/>
                </a:tc>
                <a:tc>
                  <a:txBody>
                    <a:bodyPr/>
                    <a:lstStyle/>
                    <a:p>
                      <a:pPr indent="0" lvl="0" marL="0" rtl="0" algn="ctr">
                        <a:spcBef>
                          <a:spcPts val="0"/>
                        </a:spcBef>
                        <a:spcAft>
                          <a:spcPts val="0"/>
                        </a:spcAft>
                        <a:buNone/>
                      </a:pPr>
                      <a:r>
                        <a:rPr b="1" lang="en" sz="1200">
                          <a:solidFill>
                            <a:schemeClr val="dk1"/>
                          </a:solidFill>
                        </a:rPr>
                        <a:t>20301440</a:t>
                      </a:r>
                      <a:endParaRPr b="1" sz="1200">
                        <a:solidFill>
                          <a:schemeClr val="dk1"/>
                        </a:solidFill>
                      </a:endParaRPr>
                    </a:p>
                  </a:txBody>
                  <a:tcPr marT="91425" marB="91425" marR="91425" marL="91425"/>
                </a:tc>
              </a:tr>
              <a:tr h="401100">
                <a:tc>
                  <a:txBody>
                    <a:bodyPr/>
                    <a:lstStyle/>
                    <a:p>
                      <a:pPr indent="0" lvl="0" marL="0" rtl="0" algn="ctr">
                        <a:spcBef>
                          <a:spcPts val="0"/>
                        </a:spcBef>
                        <a:spcAft>
                          <a:spcPts val="0"/>
                        </a:spcAft>
                        <a:buNone/>
                      </a:pPr>
                      <a:r>
                        <a:rPr b="1" lang="en" sz="1200">
                          <a:solidFill>
                            <a:schemeClr val="dk1"/>
                          </a:solidFill>
                        </a:rPr>
                        <a:t>Nabila Islam Borno</a:t>
                      </a:r>
                      <a:endParaRPr b="1" sz="1200">
                        <a:solidFill>
                          <a:schemeClr val="dk1"/>
                        </a:solidFill>
                      </a:endParaRPr>
                    </a:p>
                  </a:txBody>
                  <a:tcPr marT="91425" marB="91425" marR="91425" marL="91425"/>
                </a:tc>
                <a:tc>
                  <a:txBody>
                    <a:bodyPr/>
                    <a:lstStyle/>
                    <a:p>
                      <a:pPr indent="0" lvl="0" marL="0" rtl="0" algn="ctr">
                        <a:spcBef>
                          <a:spcPts val="0"/>
                        </a:spcBef>
                        <a:spcAft>
                          <a:spcPts val="0"/>
                        </a:spcAft>
                        <a:buNone/>
                      </a:pPr>
                      <a:r>
                        <a:rPr b="1" lang="en" sz="1200">
                          <a:solidFill>
                            <a:schemeClr val="dk1"/>
                          </a:solidFill>
                        </a:rPr>
                        <a:t>20301117</a:t>
                      </a:r>
                      <a:endParaRPr b="1" sz="1200">
                        <a:solidFill>
                          <a:schemeClr val="dk1"/>
                        </a:solidFill>
                      </a:endParaRPr>
                    </a:p>
                  </a:txBody>
                  <a:tcPr marT="91425" marB="91425" marR="91425" marL="91425"/>
                </a:tc>
              </a:tr>
              <a:tr h="415125">
                <a:tc>
                  <a:txBody>
                    <a:bodyPr/>
                    <a:lstStyle/>
                    <a:p>
                      <a:pPr indent="0" lvl="0" marL="0" rtl="0" algn="ctr">
                        <a:spcBef>
                          <a:spcPts val="0"/>
                        </a:spcBef>
                        <a:spcAft>
                          <a:spcPts val="0"/>
                        </a:spcAft>
                        <a:buNone/>
                      </a:pPr>
                      <a:r>
                        <a:rPr b="1" lang="en" sz="1200">
                          <a:solidFill>
                            <a:schemeClr val="dk1"/>
                          </a:solidFill>
                        </a:rPr>
                        <a:t>Musaib Ibn Habib Mikdad</a:t>
                      </a:r>
                      <a:endParaRPr b="1" sz="1200">
                        <a:solidFill>
                          <a:schemeClr val="dk1"/>
                        </a:solidFill>
                      </a:endParaRPr>
                    </a:p>
                  </a:txBody>
                  <a:tcPr marT="91425" marB="91425" marR="91425" marL="91425"/>
                </a:tc>
                <a:tc>
                  <a:txBody>
                    <a:bodyPr/>
                    <a:lstStyle/>
                    <a:p>
                      <a:pPr indent="0" lvl="0" marL="0" rtl="0" algn="ctr">
                        <a:spcBef>
                          <a:spcPts val="0"/>
                        </a:spcBef>
                        <a:spcAft>
                          <a:spcPts val="0"/>
                        </a:spcAft>
                        <a:buNone/>
                      </a:pPr>
                      <a:r>
                        <a:rPr b="1" lang="en" sz="1200">
                          <a:solidFill>
                            <a:schemeClr val="dk1"/>
                          </a:solidFill>
                        </a:rPr>
                        <a:t>20301356</a:t>
                      </a:r>
                      <a:endParaRPr b="1" sz="1200">
                        <a:solidFill>
                          <a:schemeClr val="dk1"/>
                        </a:solidFill>
                      </a:endParaRPr>
                    </a:p>
                  </a:txBody>
                  <a:tcPr marT="91425" marB="91425" marR="91425" marL="91425"/>
                </a:tc>
              </a:tr>
              <a:tr h="401100">
                <a:tc>
                  <a:txBody>
                    <a:bodyPr/>
                    <a:lstStyle/>
                    <a:p>
                      <a:pPr indent="0" lvl="0" marL="0" rtl="0" algn="ctr">
                        <a:spcBef>
                          <a:spcPts val="0"/>
                        </a:spcBef>
                        <a:spcAft>
                          <a:spcPts val="0"/>
                        </a:spcAft>
                        <a:buNone/>
                      </a:pPr>
                      <a:r>
                        <a:rPr b="1" lang="en" sz="1200">
                          <a:solidFill>
                            <a:schemeClr val="dk1"/>
                          </a:solidFill>
                        </a:rPr>
                        <a:t>Md. Rafiul Islam Mahi</a:t>
                      </a:r>
                      <a:endParaRPr b="1" sz="1200">
                        <a:solidFill>
                          <a:schemeClr val="dk1"/>
                        </a:solidFill>
                      </a:endParaRPr>
                    </a:p>
                  </a:txBody>
                  <a:tcPr marT="91425" marB="91425" marR="91425" marL="91425"/>
                </a:tc>
                <a:tc>
                  <a:txBody>
                    <a:bodyPr/>
                    <a:lstStyle/>
                    <a:p>
                      <a:pPr indent="0" lvl="0" marL="0" rtl="0" algn="ctr">
                        <a:spcBef>
                          <a:spcPts val="0"/>
                        </a:spcBef>
                        <a:spcAft>
                          <a:spcPts val="0"/>
                        </a:spcAft>
                        <a:buNone/>
                      </a:pPr>
                      <a:r>
                        <a:rPr b="1" lang="en" sz="1200">
                          <a:solidFill>
                            <a:schemeClr val="dk1"/>
                          </a:solidFill>
                        </a:rPr>
                        <a:t>20301324</a:t>
                      </a:r>
                      <a:endParaRPr b="1" sz="1200">
                        <a:solidFill>
                          <a:schemeClr val="dk1"/>
                        </a:solidFill>
                      </a:endParaRPr>
                    </a:p>
                  </a:txBody>
                  <a:tcPr marT="91425" marB="91425" marR="91425" marL="91425"/>
                </a:tc>
              </a:tr>
            </a:tbl>
          </a:graphicData>
        </a:graphic>
      </p:graphicFrame>
      <p:sp>
        <p:nvSpPr>
          <p:cNvPr id="151" name="Google Shape;151;p25"/>
          <p:cNvSpPr txBox="1"/>
          <p:nvPr/>
        </p:nvSpPr>
        <p:spPr>
          <a:xfrm>
            <a:off x="5244200" y="442025"/>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latin typeface="Calibri"/>
                <a:ea typeface="Calibri"/>
                <a:cs typeface="Calibri"/>
                <a:sym typeface="Calibri"/>
              </a:rPr>
              <a:t>Thesis ID : T2320020</a:t>
            </a:r>
            <a:endParaRPr>
              <a:solidFill>
                <a:schemeClr val="dk1"/>
              </a:solidFill>
            </a:endParaRPr>
          </a:p>
        </p:txBody>
      </p:sp>
      <p:sp>
        <p:nvSpPr>
          <p:cNvPr id="152" name="Google Shape;152;p25"/>
          <p:cNvSpPr txBox="1"/>
          <p:nvPr/>
        </p:nvSpPr>
        <p:spPr>
          <a:xfrm>
            <a:off x="420813" y="2740700"/>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191919"/>
                </a:solidFill>
                <a:latin typeface="Lexend Deca"/>
                <a:ea typeface="Lexend Deca"/>
                <a:cs typeface="Lexend Deca"/>
                <a:sym typeface="Lexend Deca"/>
              </a:rPr>
              <a:t> </a:t>
            </a:r>
            <a:r>
              <a:rPr lang="en" sz="1700">
                <a:solidFill>
                  <a:srgbClr val="191919"/>
                </a:solidFill>
                <a:latin typeface="Lexend Deca"/>
                <a:ea typeface="Lexend Deca"/>
                <a:cs typeface="Lexend Deca"/>
                <a:sym typeface="Lexend Deca"/>
              </a:rPr>
              <a:t>Supervisor</a:t>
            </a:r>
            <a:endParaRPr sz="13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300">
                <a:solidFill>
                  <a:srgbClr val="191919"/>
                </a:solidFill>
                <a:latin typeface="Lexend Deca Light"/>
                <a:ea typeface="Lexend Deca Light"/>
                <a:cs typeface="Lexend Deca Light"/>
                <a:sym typeface="Lexend Deca Light"/>
              </a:rPr>
              <a:t> Dr. Md. Khalilur Rahman</a:t>
            </a:r>
            <a:endParaRPr sz="1300">
              <a:solidFill>
                <a:srgbClr val="191919"/>
              </a:solidFill>
              <a:latin typeface="Lexend Deca Light"/>
              <a:ea typeface="Lexend Deca Light"/>
              <a:cs typeface="Lexend Deca Light"/>
              <a:sym typeface="Lexend Deca Light"/>
            </a:endParaRPr>
          </a:p>
          <a:p>
            <a:pPr indent="0" lvl="0" marL="0" rtl="0" algn="l">
              <a:spcBef>
                <a:spcPts val="0"/>
              </a:spcBef>
              <a:spcAft>
                <a:spcPts val="0"/>
              </a:spcAft>
              <a:buNone/>
            </a:pPr>
            <a:r>
              <a:rPr lang="en" sz="1300">
                <a:solidFill>
                  <a:srgbClr val="191919"/>
                </a:solidFill>
                <a:latin typeface="Lexend Deca Light"/>
                <a:ea typeface="Lexend Deca Light"/>
                <a:cs typeface="Lexend Deca Light"/>
                <a:sym typeface="Lexend Deca Light"/>
              </a:rPr>
              <a:t> Professor</a:t>
            </a:r>
            <a:endParaRPr sz="1300">
              <a:solidFill>
                <a:srgbClr val="191919"/>
              </a:solidFill>
              <a:latin typeface="Lexend Deca Light"/>
              <a:ea typeface="Lexend Deca Light"/>
              <a:cs typeface="Lexend Deca Light"/>
              <a:sym typeface="Lexend Deca Light"/>
            </a:endParaRPr>
          </a:p>
          <a:p>
            <a:pPr indent="0" lvl="0" marL="0" rtl="0" algn="l">
              <a:spcBef>
                <a:spcPts val="0"/>
              </a:spcBef>
              <a:spcAft>
                <a:spcPts val="0"/>
              </a:spcAft>
              <a:buNone/>
            </a:pPr>
            <a:r>
              <a:t/>
            </a:r>
            <a:endParaRPr sz="1300">
              <a:solidFill>
                <a:srgbClr val="191919"/>
              </a:solidFill>
              <a:latin typeface="Lexend Deca Light"/>
              <a:ea typeface="Lexend Deca Light"/>
              <a:cs typeface="Lexend Deca Light"/>
              <a:sym typeface="Lexend Deca Light"/>
            </a:endParaRPr>
          </a:p>
          <a:p>
            <a:pPr indent="0" lvl="0" marL="0" rtl="0" algn="l">
              <a:spcBef>
                <a:spcPts val="0"/>
              </a:spcBef>
              <a:spcAft>
                <a:spcPts val="0"/>
              </a:spcAft>
              <a:buNone/>
            </a:pPr>
            <a:r>
              <a:rPr lang="en" sz="1700">
                <a:solidFill>
                  <a:srgbClr val="191919"/>
                </a:solidFill>
                <a:latin typeface="Lexend Deca"/>
                <a:ea typeface="Lexend Deca"/>
                <a:cs typeface="Lexend Deca"/>
                <a:sym typeface="Lexend Deca"/>
              </a:rPr>
              <a:t> </a:t>
            </a:r>
            <a:r>
              <a:rPr lang="en" sz="1700">
                <a:solidFill>
                  <a:srgbClr val="191919"/>
                </a:solidFill>
                <a:latin typeface="Lexend Deca"/>
                <a:ea typeface="Lexend Deca"/>
                <a:cs typeface="Lexend Deca"/>
                <a:sym typeface="Lexend Deca"/>
              </a:rPr>
              <a:t>Co-Supervisor</a:t>
            </a:r>
            <a:endParaRPr sz="1300">
              <a:solidFill>
                <a:schemeClr val="dk1"/>
              </a:solidFill>
              <a:latin typeface="Lexend Deca"/>
              <a:ea typeface="Lexend Deca"/>
              <a:cs typeface="Lexend Deca"/>
              <a:sym typeface="Lexend Deca"/>
            </a:endParaRPr>
          </a:p>
          <a:p>
            <a:pPr indent="0" lvl="0" marL="0" rtl="0" algn="l">
              <a:spcBef>
                <a:spcPts val="0"/>
              </a:spcBef>
              <a:spcAft>
                <a:spcPts val="0"/>
              </a:spcAft>
              <a:buNone/>
            </a:pPr>
            <a:r>
              <a:rPr lang="en" sz="1300">
                <a:solidFill>
                  <a:srgbClr val="191919"/>
                </a:solidFill>
                <a:latin typeface="Lexend Deca Light"/>
                <a:ea typeface="Lexend Deca Light"/>
                <a:cs typeface="Lexend Deca Light"/>
                <a:sym typeface="Lexend Deca Light"/>
              </a:rPr>
              <a:t> Mr. Rafeed Rahman</a:t>
            </a:r>
            <a:endParaRPr sz="1300">
              <a:solidFill>
                <a:srgbClr val="191919"/>
              </a:solidFill>
              <a:latin typeface="Lexend Deca Light"/>
              <a:ea typeface="Lexend Deca Light"/>
              <a:cs typeface="Lexend Deca Light"/>
              <a:sym typeface="Lexend Deca Light"/>
            </a:endParaRPr>
          </a:p>
          <a:p>
            <a:pPr indent="0" lvl="0" marL="0" rtl="0" algn="l">
              <a:spcBef>
                <a:spcPts val="0"/>
              </a:spcBef>
              <a:spcAft>
                <a:spcPts val="0"/>
              </a:spcAft>
              <a:buNone/>
            </a:pPr>
            <a:r>
              <a:rPr lang="en" sz="1300">
                <a:solidFill>
                  <a:srgbClr val="191919"/>
                </a:solidFill>
                <a:latin typeface="Lexend Deca Light"/>
                <a:ea typeface="Lexend Deca Light"/>
                <a:cs typeface="Lexend Deca Light"/>
                <a:sym typeface="Lexend Deca Light"/>
              </a:rPr>
              <a:t> Lecturer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grpSp>
        <p:nvGrpSpPr>
          <p:cNvPr id="417" name="Google Shape;417;p34"/>
          <p:cNvGrpSpPr/>
          <p:nvPr/>
        </p:nvGrpSpPr>
        <p:grpSpPr>
          <a:xfrm>
            <a:off x="6870414" y="171138"/>
            <a:ext cx="4791443" cy="1219885"/>
            <a:chOff x="0" y="-38100"/>
            <a:chExt cx="2523888" cy="642573"/>
          </a:xfrm>
        </p:grpSpPr>
        <p:sp>
          <p:nvSpPr>
            <p:cNvPr id="418" name="Google Shape;418;p34"/>
            <p:cNvSpPr/>
            <p:nvPr/>
          </p:nvSpPr>
          <p:spPr>
            <a:xfrm>
              <a:off x="0" y="0"/>
              <a:ext cx="2523888" cy="604473"/>
            </a:xfrm>
            <a:custGeom>
              <a:rect b="b" l="l" r="r" t="t"/>
              <a:pathLst>
                <a:path extrusionOk="0" h="604473" w="2523888">
                  <a:moveTo>
                    <a:pt x="56552" y="0"/>
                  </a:moveTo>
                  <a:lnTo>
                    <a:pt x="2467335" y="0"/>
                  </a:lnTo>
                  <a:cubicBezTo>
                    <a:pt x="2498568" y="0"/>
                    <a:pt x="2523888" y="25319"/>
                    <a:pt x="2523888" y="56552"/>
                  </a:cubicBezTo>
                  <a:lnTo>
                    <a:pt x="2523888" y="547921"/>
                  </a:lnTo>
                  <a:cubicBezTo>
                    <a:pt x="2523888" y="562919"/>
                    <a:pt x="2517930" y="577304"/>
                    <a:pt x="2507324" y="587909"/>
                  </a:cubicBezTo>
                  <a:cubicBezTo>
                    <a:pt x="2496718" y="598515"/>
                    <a:pt x="2482334" y="604473"/>
                    <a:pt x="2467335" y="604473"/>
                  </a:cubicBezTo>
                  <a:lnTo>
                    <a:pt x="56552" y="604473"/>
                  </a:lnTo>
                  <a:cubicBezTo>
                    <a:pt x="25319" y="604473"/>
                    <a:pt x="0" y="579154"/>
                    <a:pt x="0" y="547921"/>
                  </a:cubicBezTo>
                  <a:lnTo>
                    <a:pt x="0" y="56552"/>
                  </a:lnTo>
                  <a:cubicBezTo>
                    <a:pt x="0" y="25319"/>
                    <a:pt x="25319" y="0"/>
                    <a:pt x="56552"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9" name="Google Shape;419;p34"/>
            <p:cNvSpPr txBox="1"/>
            <p:nvPr/>
          </p:nvSpPr>
          <p:spPr>
            <a:xfrm>
              <a:off x="0" y="-38100"/>
              <a:ext cx="2523888" cy="64257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0" name="Google Shape;420;p34"/>
          <p:cNvSpPr txBox="1"/>
          <p:nvPr/>
        </p:nvSpPr>
        <p:spPr>
          <a:xfrm>
            <a:off x="1916297" y="581025"/>
            <a:ext cx="6713400" cy="615600"/>
          </a:xfrm>
          <a:prstGeom prst="rect">
            <a:avLst/>
          </a:prstGeom>
          <a:noFill/>
          <a:ln>
            <a:noFill/>
          </a:ln>
        </p:spPr>
        <p:txBody>
          <a:bodyPr anchorCtr="0" anchor="t" bIns="0" lIns="0" spcFirstLastPara="1" rIns="0" wrap="square" tIns="0">
            <a:spAutoFit/>
          </a:bodyPr>
          <a:lstStyle/>
          <a:p>
            <a:pPr indent="0" lvl="0" marL="0" marR="0" rtl="0" algn="r">
              <a:lnSpc>
                <a:spcPct val="102000"/>
              </a:lnSpc>
              <a:spcBef>
                <a:spcPts val="0"/>
              </a:spcBef>
              <a:spcAft>
                <a:spcPts val="0"/>
              </a:spcAft>
              <a:buNone/>
            </a:pPr>
            <a:r>
              <a:rPr b="1" i="0" lang="en" sz="4000" u="none" cap="none" strike="noStrike">
                <a:solidFill>
                  <a:srgbClr val="000000"/>
                </a:solidFill>
                <a:latin typeface="League Spartan"/>
                <a:ea typeface="League Spartan"/>
                <a:cs typeface="League Spartan"/>
                <a:sym typeface="League Spartan"/>
              </a:rPr>
              <a:t>Implementation</a:t>
            </a:r>
            <a:endParaRPr b="1" sz="700"/>
          </a:p>
        </p:txBody>
      </p:sp>
      <p:sp>
        <p:nvSpPr>
          <p:cNvPr id="421" name="Google Shape;421;p34"/>
          <p:cNvSpPr/>
          <p:nvPr/>
        </p:nvSpPr>
        <p:spPr>
          <a:xfrm>
            <a:off x="-1007557" y="2394518"/>
            <a:ext cx="11159113" cy="1520429"/>
          </a:xfrm>
          <a:custGeom>
            <a:rect b="b" l="l" r="r" t="t"/>
            <a:pathLst>
              <a:path extrusionOk="0" h="3040858" w="22318225">
                <a:moveTo>
                  <a:pt x="0" y="0"/>
                </a:moveTo>
                <a:lnTo>
                  <a:pt x="22318226" y="0"/>
                </a:lnTo>
                <a:lnTo>
                  <a:pt x="22318226" y="3040858"/>
                </a:lnTo>
                <a:lnTo>
                  <a:pt x="0" y="3040858"/>
                </a:lnTo>
                <a:lnTo>
                  <a:pt x="0" y="0"/>
                </a:lnTo>
                <a:close/>
              </a:path>
            </a:pathLst>
          </a:custGeom>
          <a:blipFill rotWithShape="1">
            <a:blip r:embed="rId4">
              <a:alphaModFix/>
            </a:blip>
            <a:stretch>
              <a:fillRect b="0" l="0" r="0" t="0"/>
            </a:stretch>
          </a:blipFill>
          <a:ln>
            <a:noFill/>
          </a:ln>
        </p:spPr>
      </p:sp>
      <p:sp>
        <p:nvSpPr>
          <p:cNvPr id="422" name="Google Shape;422;p34"/>
          <p:cNvSpPr/>
          <p:nvPr/>
        </p:nvSpPr>
        <p:spPr>
          <a:xfrm>
            <a:off x="1371752" y="2765618"/>
            <a:ext cx="911867" cy="911867"/>
          </a:xfrm>
          <a:custGeom>
            <a:rect b="b" l="l" r="r" t="t"/>
            <a:pathLst>
              <a:path extrusionOk="0" h="1823733" w="1823733">
                <a:moveTo>
                  <a:pt x="0" y="0"/>
                </a:moveTo>
                <a:lnTo>
                  <a:pt x="1823733" y="0"/>
                </a:lnTo>
                <a:lnTo>
                  <a:pt x="1823733" y="1823733"/>
                </a:lnTo>
                <a:lnTo>
                  <a:pt x="0" y="1823733"/>
                </a:lnTo>
                <a:lnTo>
                  <a:pt x="0" y="0"/>
                </a:lnTo>
                <a:close/>
              </a:path>
            </a:pathLst>
          </a:custGeom>
          <a:blipFill rotWithShape="1">
            <a:blip r:embed="rId5">
              <a:alphaModFix/>
            </a:blip>
            <a:stretch>
              <a:fillRect b="0" l="0" r="0" t="0"/>
            </a:stretch>
          </a:blipFill>
          <a:ln>
            <a:noFill/>
          </a:ln>
        </p:spPr>
      </p:sp>
      <p:sp>
        <p:nvSpPr>
          <p:cNvPr id="423" name="Google Shape;423;p34"/>
          <p:cNvSpPr/>
          <p:nvPr/>
        </p:nvSpPr>
        <p:spPr>
          <a:xfrm>
            <a:off x="4116066" y="2765618"/>
            <a:ext cx="911867" cy="911867"/>
          </a:xfrm>
          <a:custGeom>
            <a:rect b="b" l="l" r="r" t="t"/>
            <a:pathLst>
              <a:path extrusionOk="0" h="1823733" w="1823733">
                <a:moveTo>
                  <a:pt x="0" y="0"/>
                </a:moveTo>
                <a:lnTo>
                  <a:pt x="1823734" y="0"/>
                </a:lnTo>
                <a:lnTo>
                  <a:pt x="1823734" y="1823733"/>
                </a:lnTo>
                <a:lnTo>
                  <a:pt x="0" y="1823733"/>
                </a:lnTo>
                <a:lnTo>
                  <a:pt x="0" y="0"/>
                </a:lnTo>
                <a:close/>
              </a:path>
            </a:pathLst>
          </a:custGeom>
          <a:blipFill rotWithShape="1">
            <a:blip r:embed="rId6">
              <a:alphaModFix/>
            </a:blip>
            <a:stretch>
              <a:fillRect b="0" l="0" r="0" t="0"/>
            </a:stretch>
          </a:blipFill>
          <a:ln>
            <a:noFill/>
          </a:ln>
        </p:spPr>
      </p:sp>
      <p:sp>
        <p:nvSpPr>
          <p:cNvPr id="424" name="Google Shape;424;p34"/>
          <p:cNvSpPr/>
          <p:nvPr/>
        </p:nvSpPr>
        <p:spPr>
          <a:xfrm>
            <a:off x="2755576" y="2615553"/>
            <a:ext cx="911867" cy="911867"/>
          </a:xfrm>
          <a:custGeom>
            <a:rect b="b" l="l" r="r" t="t"/>
            <a:pathLst>
              <a:path extrusionOk="0" h="1823733" w="1823733">
                <a:moveTo>
                  <a:pt x="0" y="0"/>
                </a:moveTo>
                <a:lnTo>
                  <a:pt x="1823733" y="0"/>
                </a:lnTo>
                <a:lnTo>
                  <a:pt x="1823733" y="1823733"/>
                </a:lnTo>
                <a:lnTo>
                  <a:pt x="0" y="1823733"/>
                </a:lnTo>
                <a:lnTo>
                  <a:pt x="0" y="0"/>
                </a:lnTo>
                <a:close/>
              </a:path>
            </a:pathLst>
          </a:custGeom>
          <a:blipFill rotWithShape="1">
            <a:blip r:embed="rId7">
              <a:alphaModFix/>
            </a:blip>
            <a:stretch>
              <a:fillRect b="0" l="0" r="0" t="0"/>
            </a:stretch>
          </a:blipFill>
          <a:ln>
            <a:noFill/>
          </a:ln>
        </p:spPr>
      </p:sp>
      <p:sp>
        <p:nvSpPr>
          <p:cNvPr id="425" name="Google Shape;425;p34"/>
          <p:cNvSpPr/>
          <p:nvPr/>
        </p:nvSpPr>
        <p:spPr>
          <a:xfrm>
            <a:off x="5703428" y="3527428"/>
            <a:ext cx="911867" cy="911867"/>
          </a:xfrm>
          <a:custGeom>
            <a:rect b="b" l="l" r="r" t="t"/>
            <a:pathLst>
              <a:path extrusionOk="0" h="1823733" w="1823733">
                <a:moveTo>
                  <a:pt x="0" y="0"/>
                </a:moveTo>
                <a:lnTo>
                  <a:pt x="1823733" y="0"/>
                </a:lnTo>
                <a:lnTo>
                  <a:pt x="1823733" y="1823733"/>
                </a:lnTo>
                <a:lnTo>
                  <a:pt x="0" y="1823733"/>
                </a:lnTo>
                <a:lnTo>
                  <a:pt x="0" y="0"/>
                </a:lnTo>
                <a:close/>
              </a:path>
            </a:pathLst>
          </a:custGeom>
          <a:blipFill rotWithShape="1">
            <a:blip r:embed="rId7">
              <a:alphaModFix/>
            </a:blip>
            <a:stretch>
              <a:fillRect b="0" l="0" r="0" t="0"/>
            </a:stretch>
          </a:blipFill>
          <a:ln>
            <a:noFill/>
          </a:ln>
        </p:spPr>
      </p:sp>
      <p:sp>
        <p:nvSpPr>
          <p:cNvPr id="426" name="Google Shape;426;p34"/>
          <p:cNvSpPr/>
          <p:nvPr/>
        </p:nvSpPr>
        <p:spPr>
          <a:xfrm>
            <a:off x="6860382" y="2765618"/>
            <a:ext cx="911867" cy="911867"/>
          </a:xfrm>
          <a:custGeom>
            <a:rect b="b" l="l" r="r" t="t"/>
            <a:pathLst>
              <a:path extrusionOk="0" h="1823733" w="1823733">
                <a:moveTo>
                  <a:pt x="0" y="0"/>
                </a:moveTo>
                <a:lnTo>
                  <a:pt x="1823733" y="0"/>
                </a:lnTo>
                <a:lnTo>
                  <a:pt x="1823733" y="1823733"/>
                </a:lnTo>
                <a:lnTo>
                  <a:pt x="0" y="1823733"/>
                </a:lnTo>
                <a:lnTo>
                  <a:pt x="0" y="0"/>
                </a:lnTo>
                <a:close/>
              </a:path>
            </a:pathLst>
          </a:custGeom>
          <a:blipFill rotWithShape="1">
            <a:blip r:embed="rId5">
              <a:alphaModFix/>
            </a:blip>
            <a:stretch>
              <a:fillRect b="0" l="0" r="0" t="0"/>
            </a:stretch>
          </a:blipFill>
          <a:ln>
            <a:noFill/>
          </a:ln>
        </p:spPr>
      </p:sp>
      <p:sp>
        <p:nvSpPr>
          <p:cNvPr id="427" name="Google Shape;427;p34"/>
          <p:cNvSpPr txBox="1"/>
          <p:nvPr/>
        </p:nvSpPr>
        <p:spPr>
          <a:xfrm>
            <a:off x="1575333" y="3108332"/>
            <a:ext cx="504704" cy="259777"/>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rPr b="1" i="0" lang="en" sz="1900" u="none" cap="none" strike="noStrike">
                <a:solidFill>
                  <a:srgbClr val="000000"/>
                </a:solidFill>
                <a:latin typeface="Inter"/>
                <a:ea typeface="Inter"/>
                <a:cs typeface="Inter"/>
                <a:sym typeface="Inter"/>
              </a:rPr>
              <a:t>01</a:t>
            </a:r>
            <a:endParaRPr sz="700"/>
          </a:p>
        </p:txBody>
      </p:sp>
      <p:sp>
        <p:nvSpPr>
          <p:cNvPr id="428" name="Google Shape;428;p34"/>
          <p:cNvSpPr txBox="1"/>
          <p:nvPr/>
        </p:nvSpPr>
        <p:spPr>
          <a:xfrm>
            <a:off x="2959157" y="2958267"/>
            <a:ext cx="504600" cy="259800"/>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rPr b="1" i="0" lang="en" sz="1900" u="none" cap="none" strike="noStrike">
                <a:solidFill>
                  <a:srgbClr val="000000"/>
                </a:solidFill>
                <a:latin typeface="Inter"/>
                <a:ea typeface="Inter"/>
                <a:cs typeface="Inter"/>
                <a:sym typeface="Inter"/>
              </a:rPr>
              <a:t>02</a:t>
            </a:r>
            <a:endParaRPr sz="700"/>
          </a:p>
        </p:txBody>
      </p:sp>
      <p:sp>
        <p:nvSpPr>
          <p:cNvPr id="429" name="Google Shape;429;p34"/>
          <p:cNvSpPr txBox="1"/>
          <p:nvPr/>
        </p:nvSpPr>
        <p:spPr>
          <a:xfrm>
            <a:off x="5703434" y="2958267"/>
            <a:ext cx="504704" cy="259777"/>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rPr b="1" i="0" lang="en" sz="1900" u="none" cap="none" strike="noStrike">
                <a:solidFill>
                  <a:srgbClr val="000000"/>
                </a:solidFill>
                <a:latin typeface="Inter"/>
                <a:ea typeface="Inter"/>
                <a:cs typeface="Inter"/>
                <a:sym typeface="Inter"/>
              </a:rPr>
              <a:t>04</a:t>
            </a:r>
            <a:endParaRPr sz="700"/>
          </a:p>
        </p:txBody>
      </p:sp>
      <p:sp>
        <p:nvSpPr>
          <p:cNvPr id="430" name="Google Shape;430;p34"/>
          <p:cNvSpPr txBox="1"/>
          <p:nvPr/>
        </p:nvSpPr>
        <p:spPr>
          <a:xfrm>
            <a:off x="4319648" y="3108332"/>
            <a:ext cx="504704" cy="259777"/>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rPr b="1" i="0" lang="en" sz="1900" u="none" cap="none" strike="noStrike">
                <a:solidFill>
                  <a:srgbClr val="000000"/>
                </a:solidFill>
                <a:latin typeface="Inter"/>
                <a:ea typeface="Inter"/>
                <a:cs typeface="Inter"/>
                <a:sym typeface="Inter"/>
              </a:rPr>
              <a:t>03</a:t>
            </a:r>
            <a:endParaRPr sz="700"/>
          </a:p>
        </p:txBody>
      </p:sp>
      <p:sp>
        <p:nvSpPr>
          <p:cNvPr id="431" name="Google Shape;431;p34"/>
          <p:cNvSpPr txBox="1"/>
          <p:nvPr/>
        </p:nvSpPr>
        <p:spPr>
          <a:xfrm>
            <a:off x="7063963" y="3108332"/>
            <a:ext cx="504704" cy="259777"/>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rPr b="1" i="0" lang="en" sz="1900" u="none" cap="none" strike="noStrike">
                <a:solidFill>
                  <a:srgbClr val="000000"/>
                </a:solidFill>
                <a:latin typeface="Inter"/>
                <a:ea typeface="Inter"/>
                <a:cs typeface="Inter"/>
                <a:sym typeface="Inter"/>
              </a:rPr>
              <a:t>05</a:t>
            </a:r>
            <a:endParaRPr sz="700"/>
          </a:p>
        </p:txBody>
      </p:sp>
      <p:sp>
        <p:nvSpPr>
          <p:cNvPr id="432" name="Google Shape;432;p34"/>
          <p:cNvSpPr txBox="1"/>
          <p:nvPr/>
        </p:nvSpPr>
        <p:spPr>
          <a:xfrm>
            <a:off x="1371752" y="3779418"/>
            <a:ext cx="840600" cy="107700"/>
          </a:xfrm>
          <a:prstGeom prst="rect">
            <a:avLst/>
          </a:prstGeom>
          <a:noFill/>
          <a:ln>
            <a:noFill/>
          </a:ln>
        </p:spPr>
        <p:txBody>
          <a:bodyPr anchorCtr="0" anchor="t" bIns="0" lIns="0" spcFirstLastPara="1" rIns="0" wrap="square" tIns="0">
            <a:spAutoFit/>
          </a:bodyPr>
          <a:lstStyle/>
          <a:p>
            <a:pPr indent="0" lvl="0" marL="0" marR="0" rtl="0" algn="l">
              <a:lnSpc>
                <a:spcPct val="101985"/>
              </a:lnSpc>
              <a:spcBef>
                <a:spcPts val="0"/>
              </a:spcBef>
              <a:spcAft>
                <a:spcPts val="0"/>
              </a:spcAft>
              <a:buNone/>
            </a:pPr>
            <a:r>
              <a:t/>
            </a:r>
            <a:endParaRPr i="1" sz="700">
              <a:solidFill>
                <a:srgbClr val="134F5C"/>
              </a:solidFill>
            </a:endParaRPr>
          </a:p>
        </p:txBody>
      </p:sp>
      <p:sp>
        <p:nvSpPr>
          <p:cNvPr id="433" name="Google Shape;433;p34"/>
          <p:cNvSpPr txBox="1"/>
          <p:nvPr/>
        </p:nvSpPr>
        <p:spPr>
          <a:xfrm>
            <a:off x="4116067" y="3779418"/>
            <a:ext cx="840600" cy="107700"/>
          </a:xfrm>
          <a:prstGeom prst="rect">
            <a:avLst/>
          </a:prstGeom>
          <a:noFill/>
          <a:ln>
            <a:noFill/>
          </a:ln>
        </p:spPr>
        <p:txBody>
          <a:bodyPr anchorCtr="0" anchor="t" bIns="0" lIns="0" spcFirstLastPara="1" rIns="0" wrap="square" tIns="0">
            <a:spAutoFit/>
          </a:bodyPr>
          <a:lstStyle/>
          <a:p>
            <a:pPr indent="0" lvl="0" marL="0" marR="0" rtl="0" algn="ctr">
              <a:lnSpc>
                <a:spcPct val="101985"/>
              </a:lnSpc>
              <a:spcBef>
                <a:spcPts val="0"/>
              </a:spcBef>
              <a:spcAft>
                <a:spcPts val="0"/>
              </a:spcAft>
              <a:buNone/>
            </a:pPr>
            <a:r>
              <a:t/>
            </a:r>
            <a:endParaRPr sz="700"/>
          </a:p>
        </p:txBody>
      </p:sp>
      <p:sp>
        <p:nvSpPr>
          <p:cNvPr id="434" name="Google Shape;434;p34"/>
          <p:cNvSpPr txBox="1"/>
          <p:nvPr/>
        </p:nvSpPr>
        <p:spPr>
          <a:xfrm>
            <a:off x="2756522" y="1410073"/>
            <a:ext cx="840600" cy="107700"/>
          </a:xfrm>
          <a:prstGeom prst="rect">
            <a:avLst/>
          </a:prstGeom>
          <a:noFill/>
          <a:ln>
            <a:noFill/>
          </a:ln>
        </p:spPr>
        <p:txBody>
          <a:bodyPr anchorCtr="0" anchor="t" bIns="0" lIns="0" spcFirstLastPara="1" rIns="0" wrap="square" tIns="0">
            <a:spAutoFit/>
          </a:bodyPr>
          <a:lstStyle/>
          <a:p>
            <a:pPr indent="0" lvl="0" marL="0" marR="0" rtl="0" algn="ctr">
              <a:lnSpc>
                <a:spcPct val="101985"/>
              </a:lnSpc>
              <a:spcBef>
                <a:spcPts val="0"/>
              </a:spcBef>
              <a:spcAft>
                <a:spcPts val="0"/>
              </a:spcAft>
              <a:buNone/>
            </a:pPr>
            <a:r>
              <a:t/>
            </a:r>
            <a:endParaRPr sz="700"/>
          </a:p>
        </p:txBody>
      </p:sp>
      <p:sp>
        <p:nvSpPr>
          <p:cNvPr id="435" name="Google Shape;435;p34"/>
          <p:cNvSpPr txBox="1"/>
          <p:nvPr/>
        </p:nvSpPr>
        <p:spPr>
          <a:xfrm>
            <a:off x="5500799" y="1410073"/>
            <a:ext cx="840600" cy="107700"/>
          </a:xfrm>
          <a:prstGeom prst="rect">
            <a:avLst/>
          </a:prstGeom>
          <a:noFill/>
          <a:ln>
            <a:noFill/>
          </a:ln>
        </p:spPr>
        <p:txBody>
          <a:bodyPr anchorCtr="0" anchor="t" bIns="0" lIns="0" spcFirstLastPara="1" rIns="0" wrap="square" tIns="0">
            <a:spAutoFit/>
          </a:bodyPr>
          <a:lstStyle/>
          <a:p>
            <a:pPr indent="0" lvl="0" marL="0" marR="0" rtl="0" algn="ctr">
              <a:lnSpc>
                <a:spcPct val="101985"/>
              </a:lnSpc>
              <a:spcBef>
                <a:spcPts val="0"/>
              </a:spcBef>
              <a:spcAft>
                <a:spcPts val="0"/>
              </a:spcAft>
              <a:buNone/>
            </a:pPr>
            <a:r>
              <a:t/>
            </a:r>
            <a:endParaRPr sz="700"/>
          </a:p>
        </p:txBody>
      </p:sp>
      <p:sp>
        <p:nvSpPr>
          <p:cNvPr id="436" name="Google Shape;436;p34"/>
          <p:cNvSpPr txBox="1"/>
          <p:nvPr/>
        </p:nvSpPr>
        <p:spPr>
          <a:xfrm>
            <a:off x="1032277" y="3887113"/>
            <a:ext cx="1519500" cy="7020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lang="en" sz="1200">
                <a:latin typeface="Inter"/>
                <a:ea typeface="Inter"/>
                <a:cs typeface="Inter"/>
                <a:sym typeface="Inter"/>
              </a:rPr>
              <a:t>Collect </a:t>
            </a:r>
            <a:endParaRPr b="1" sz="1200">
              <a:latin typeface="Inter"/>
              <a:ea typeface="Inter"/>
              <a:cs typeface="Inter"/>
              <a:sym typeface="Inter"/>
            </a:endParaRPr>
          </a:p>
          <a:p>
            <a:pPr indent="0" lvl="0" marL="0" marR="0" rtl="0" algn="ctr">
              <a:lnSpc>
                <a:spcPct val="140028"/>
              </a:lnSpc>
              <a:spcBef>
                <a:spcPts val="0"/>
              </a:spcBef>
              <a:spcAft>
                <a:spcPts val="0"/>
              </a:spcAft>
              <a:buNone/>
            </a:pPr>
            <a:r>
              <a:rPr b="1" lang="en" sz="1200">
                <a:latin typeface="Inter"/>
                <a:ea typeface="Inter"/>
                <a:cs typeface="Inter"/>
                <a:sym typeface="Inter"/>
              </a:rPr>
              <a:t>And Preprocess</a:t>
            </a:r>
            <a:endParaRPr b="1" sz="1200">
              <a:latin typeface="Inter"/>
              <a:ea typeface="Inter"/>
              <a:cs typeface="Inter"/>
              <a:sym typeface="Inter"/>
            </a:endParaRPr>
          </a:p>
          <a:p>
            <a:pPr indent="0" lvl="0" marL="0" marR="0" rtl="0" algn="ctr">
              <a:lnSpc>
                <a:spcPct val="140028"/>
              </a:lnSpc>
              <a:spcBef>
                <a:spcPts val="0"/>
              </a:spcBef>
              <a:spcAft>
                <a:spcPts val="0"/>
              </a:spcAft>
              <a:buNone/>
            </a:pPr>
            <a:r>
              <a:rPr b="1" lang="en" sz="1200">
                <a:latin typeface="Inter"/>
                <a:ea typeface="Inter"/>
                <a:cs typeface="Inter"/>
                <a:sym typeface="Inter"/>
              </a:rPr>
              <a:t>Data</a:t>
            </a:r>
            <a:endParaRPr b="1" sz="1200">
              <a:latin typeface="Inter"/>
              <a:ea typeface="Inter"/>
              <a:cs typeface="Inter"/>
              <a:sym typeface="Inter"/>
            </a:endParaRPr>
          </a:p>
        </p:txBody>
      </p:sp>
      <p:sp>
        <p:nvSpPr>
          <p:cNvPr id="437" name="Google Shape;437;p34"/>
          <p:cNvSpPr txBox="1"/>
          <p:nvPr/>
        </p:nvSpPr>
        <p:spPr>
          <a:xfrm>
            <a:off x="6861124" y="3779418"/>
            <a:ext cx="840600" cy="107700"/>
          </a:xfrm>
          <a:prstGeom prst="rect">
            <a:avLst/>
          </a:prstGeom>
          <a:noFill/>
          <a:ln>
            <a:noFill/>
          </a:ln>
        </p:spPr>
        <p:txBody>
          <a:bodyPr anchorCtr="0" anchor="t" bIns="0" lIns="0" spcFirstLastPara="1" rIns="0" wrap="square" tIns="0">
            <a:spAutoFit/>
          </a:bodyPr>
          <a:lstStyle/>
          <a:p>
            <a:pPr indent="0" lvl="0" marL="0" marR="0" rtl="0" algn="ctr">
              <a:lnSpc>
                <a:spcPct val="101985"/>
              </a:lnSpc>
              <a:spcBef>
                <a:spcPts val="0"/>
              </a:spcBef>
              <a:spcAft>
                <a:spcPts val="0"/>
              </a:spcAft>
              <a:buNone/>
            </a:pPr>
            <a:r>
              <a:t/>
            </a:r>
            <a:endParaRPr sz="700"/>
          </a:p>
        </p:txBody>
      </p:sp>
      <p:grpSp>
        <p:nvGrpSpPr>
          <p:cNvPr id="438" name="Google Shape;438;p34"/>
          <p:cNvGrpSpPr/>
          <p:nvPr/>
        </p:nvGrpSpPr>
        <p:grpSpPr>
          <a:xfrm>
            <a:off x="82117" y="-3777031"/>
            <a:ext cx="3836295" cy="4409880"/>
            <a:chOff x="0" y="0"/>
            <a:chExt cx="10230121" cy="11759679"/>
          </a:xfrm>
        </p:grpSpPr>
        <p:sp>
          <p:nvSpPr>
            <p:cNvPr id="439" name="Google Shape;439;p34"/>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8">
                <a:alphaModFix/>
              </a:blip>
              <a:stretch>
                <a:fillRect b="0" l="0" r="0" t="0"/>
              </a:stretch>
            </a:blipFill>
            <a:ln>
              <a:noFill/>
            </a:ln>
          </p:spPr>
        </p:sp>
        <p:sp>
          <p:nvSpPr>
            <p:cNvPr id="440" name="Google Shape;440;p34"/>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8">
                <a:alphaModFix/>
              </a:blip>
              <a:stretch>
                <a:fillRect b="0" l="0" r="0" t="0"/>
              </a:stretch>
            </a:blipFill>
            <a:ln>
              <a:noFill/>
            </a:ln>
          </p:spPr>
        </p:sp>
        <p:sp>
          <p:nvSpPr>
            <p:cNvPr id="441" name="Google Shape;441;p34"/>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8">
                <a:alphaModFix/>
              </a:blip>
              <a:stretch>
                <a:fillRect b="0" l="0" r="0" t="0"/>
              </a:stretch>
            </a:blipFill>
            <a:ln>
              <a:noFill/>
            </a:ln>
          </p:spPr>
        </p:sp>
        <p:sp>
          <p:nvSpPr>
            <p:cNvPr id="442" name="Google Shape;442;p34"/>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8">
                <a:alphaModFix/>
              </a:blip>
              <a:stretch>
                <a:fillRect b="0" l="0" r="0" t="0"/>
              </a:stretch>
            </a:blipFill>
            <a:ln>
              <a:noFill/>
            </a:ln>
          </p:spPr>
        </p:sp>
        <p:sp>
          <p:nvSpPr>
            <p:cNvPr id="443" name="Google Shape;443;p34"/>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8">
                <a:alphaModFix/>
              </a:blip>
              <a:stretch>
                <a:fillRect b="0" l="0" r="0" t="0"/>
              </a:stretch>
            </a:blipFill>
            <a:ln>
              <a:noFill/>
            </a:ln>
          </p:spPr>
        </p:sp>
        <p:sp>
          <p:nvSpPr>
            <p:cNvPr id="444" name="Google Shape;444;p34"/>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8">
                <a:alphaModFix/>
              </a:blip>
              <a:stretch>
                <a:fillRect b="0" l="0" r="0" t="0"/>
              </a:stretch>
            </a:blipFill>
            <a:ln>
              <a:noFill/>
            </a:ln>
          </p:spPr>
        </p:sp>
        <p:sp>
          <p:nvSpPr>
            <p:cNvPr id="445" name="Google Shape;445;p34"/>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8">
                <a:alphaModFix/>
              </a:blip>
              <a:stretch>
                <a:fillRect b="0" l="0" r="0" t="0"/>
              </a:stretch>
            </a:blipFill>
            <a:ln>
              <a:noFill/>
            </a:ln>
          </p:spPr>
        </p:sp>
        <p:sp>
          <p:nvSpPr>
            <p:cNvPr id="446" name="Google Shape;446;p34"/>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8">
                <a:alphaModFix/>
              </a:blip>
              <a:stretch>
                <a:fillRect b="0" l="0" r="0" t="0"/>
              </a:stretch>
            </a:blipFill>
            <a:ln>
              <a:noFill/>
            </a:ln>
          </p:spPr>
        </p:sp>
      </p:grpSp>
      <p:sp>
        <p:nvSpPr>
          <p:cNvPr id="447" name="Google Shape;447;p34"/>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9">
              <a:alphaModFix/>
            </a:blip>
            <a:stretch>
              <a:fillRect b="0" l="0" r="0" t="0"/>
            </a:stretch>
          </a:blipFill>
          <a:ln>
            <a:noFill/>
          </a:ln>
        </p:spPr>
      </p:sp>
      <p:sp>
        <p:nvSpPr>
          <p:cNvPr id="448" name="Google Shape;448;p34"/>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10</a:t>
            </a:r>
            <a:endParaRPr sz="700"/>
          </a:p>
        </p:txBody>
      </p:sp>
      <p:sp>
        <p:nvSpPr>
          <p:cNvPr id="449" name="Google Shape;449;p34"/>
          <p:cNvSpPr txBox="1"/>
          <p:nvPr/>
        </p:nvSpPr>
        <p:spPr>
          <a:xfrm>
            <a:off x="3776717" y="4024513"/>
            <a:ext cx="1519500" cy="7020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lang="en" sz="1200">
                <a:latin typeface="Inter"/>
                <a:ea typeface="Inter"/>
                <a:cs typeface="Inter"/>
                <a:sym typeface="Inter"/>
              </a:rPr>
              <a:t>Train the model using the training dataset.</a:t>
            </a:r>
            <a:endParaRPr b="1" sz="1200"/>
          </a:p>
        </p:txBody>
      </p:sp>
      <p:sp>
        <p:nvSpPr>
          <p:cNvPr id="450" name="Google Shape;450;p34"/>
          <p:cNvSpPr txBox="1"/>
          <p:nvPr/>
        </p:nvSpPr>
        <p:spPr>
          <a:xfrm>
            <a:off x="6521032" y="4024513"/>
            <a:ext cx="1519500" cy="7020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lang="en" sz="1200">
                <a:latin typeface="Inter"/>
                <a:ea typeface="Inter"/>
                <a:cs typeface="Inter"/>
                <a:sym typeface="Inter"/>
              </a:rPr>
              <a:t>Deploy the model to make predictions on new, unseen data.</a:t>
            </a:r>
            <a:endParaRPr b="1" sz="1200"/>
          </a:p>
        </p:txBody>
      </p:sp>
      <p:sp>
        <p:nvSpPr>
          <p:cNvPr id="451" name="Google Shape;451;p34"/>
          <p:cNvSpPr txBox="1"/>
          <p:nvPr/>
        </p:nvSpPr>
        <p:spPr>
          <a:xfrm>
            <a:off x="5161449" y="1663906"/>
            <a:ext cx="1519500" cy="7020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lang="en" sz="1200">
                <a:latin typeface="Inter"/>
                <a:ea typeface="Inter"/>
                <a:cs typeface="Inter"/>
                <a:sym typeface="Inter"/>
              </a:rPr>
              <a:t>Evaluate the trained model on the test dataset.</a:t>
            </a:r>
            <a:endParaRPr b="1" sz="1200"/>
          </a:p>
        </p:txBody>
      </p:sp>
      <p:sp>
        <p:nvSpPr>
          <p:cNvPr id="452" name="Google Shape;452;p34"/>
          <p:cNvSpPr txBox="1"/>
          <p:nvPr/>
        </p:nvSpPr>
        <p:spPr>
          <a:xfrm>
            <a:off x="2417084" y="2100144"/>
            <a:ext cx="1519500" cy="1848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lang="en" sz="1200"/>
              <a:t>Model Selection</a:t>
            </a:r>
            <a:endParaRPr b="1"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sp>
        <p:nvSpPr>
          <p:cNvPr id="458" name="Google Shape;458;p35"/>
          <p:cNvSpPr txBox="1"/>
          <p:nvPr/>
        </p:nvSpPr>
        <p:spPr>
          <a:xfrm>
            <a:off x="454050" y="2037725"/>
            <a:ext cx="4328700" cy="2511300"/>
          </a:xfrm>
          <a:prstGeom prst="rect">
            <a:avLst/>
          </a:prstGeom>
          <a:noFill/>
          <a:ln>
            <a:noFill/>
          </a:ln>
        </p:spPr>
        <p:txBody>
          <a:bodyPr anchorCtr="0" anchor="t" bIns="0" lIns="0" spcFirstLastPara="1" rIns="0" wrap="square" tIns="0">
            <a:spAutoFit/>
          </a:bodyPr>
          <a:lstStyle/>
          <a:p>
            <a:pPr indent="-304800" lvl="0" marL="457200" marR="0" rtl="0" algn="just">
              <a:lnSpc>
                <a:spcPct val="139958"/>
              </a:lnSpc>
              <a:spcBef>
                <a:spcPts val="0"/>
              </a:spcBef>
              <a:spcAft>
                <a:spcPts val="0"/>
              </a:spcAft>
              <a:buSzPts val="1200"/>
              <a:buChar char="●"/>
            </a:pPr>
            <a:r>
              <a:rPr b="1" lang="en" sz="1200"/>
              <a:t>Capture detailed aerial images of the Merul Badda sub-district in Dhaka, focusing on BRAC University's new campus development.</a:t>
            </a:r>
            <a:endParaRPr b="1" sz="1200"/>
          </a:p>
          <a:p>
            <a:pPr indent="-304800" lvl="0" marL="457200" marR="0" rtl="0" algn="just">
              <a:lnSpc>
                <a:spcPct val="139958"/>
              </a:lnSpc>
              <a:spcBef>
                <a:spcPts val="0"/>
              </a:spcBef>
              <a:spcAft>
                <a:spcPts val="0"/>
              </a:spcAft>
              <a:buSzPts val="1200"/>
              <a:buChar char="●"/>
            </a:pPr>
            <a:r>
              <a:rPr b="1" lang="en" sz="1200"/>
              <a:t>Identified positions and latitudes.</a:t>
            </a:r>
            <a:endParaRPr b="1" sz="1200"/>
          </a:p>
          <a:p>
            <a:pPr indent="-304800" lvl="0" marL="457200" marR="0" rtl="0" algn="just">
              <a:lnSpc>
                <a:spcPct val="139958"/>
              </a:lnSpc>
              <a:spcBef>
                <a:spcPts val="0"/>
              </a:spcBef>
              <a:spcAft>
                <a:spcPts val="0"/>
              </a:spcAft>
              <a:buSzPts val="1200"/>
              <a:buChar char="●"/>
            </a:pPr>
            <a:r>
              <a:rPr b="1" lang="en" sz="1200"/>
              <a:t>Regular image acquisition documenting construction and expansion.</a:t>
            </a:r>
            <a:endParaRPr b="1" sz="1200"/>
          </a:p>
          <a:p>
            <a:pPr indent="-304800" lvl="0" marL="457200" marR="0" rtl="0" algn="just">
              <a:lnSpc>
                <a:spcPct val="139958"/>
              </a:lnSpc>
              <a:spcBef>
                <a:spcPts val="0"/>
              </a:spcBef>
              <a:spcAft>
                <a:spcPts val="0"/>
              </a:spcAft>
              <a:buSzPts val="1200"/>
              <a:buChar char="●"/>
            </a:pPr>
            <a:r>
              <a:rPr b="1" lang="en" sz="1200"/>
              <a:t>Covered buildings, landscapes, roads, solar panels, etc.</a:t>
            </a:r>
            <a:endParaRPr b="1" sz="1200"/>
          </a:p>
          <a:p>
            <a:pPr indent="-304800" lvl="0" marL="457200" marR="0" rtl="0" algn="just">
              <a:lnSpc>
                <a:spcPct val="139958"/>
              </a:lnSpc>
              <a:spcBef>
                <a:spcPts val="0"/>
              </a:spcBef>
              <a:spcAft>
                <a:spcPts val="0"/>
              </a:spcAft>
              <a:buSzPts val="1200"/>
              <a:buChar char="●"/>
            </a:pPr>
            <a:r>
              <a:rPr b="1" lang="en" sz="1200"/>
              <a:t>Curated dataset showing current and evolving landscapes.</a:t>
            </a:r>
            <a:endParaRPr b="1" sz="1200"/>
          </a:p>
        </p:txBody>
      </p:sp>
      <p:sp>
        <p:nvSpPr>
          <p:cNvPr id="459" name="Google Shape;459;p35"/>
          <p:cNvSpPr txBox="1"/>
          <p:nvPr/>
        </p:nvSpPr>
        <p:spPr>
          <a:xfrm>
            <a:off x="548825" y="904422"/>
            <a:ext cx="4500300" cy="7542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lang="en" sz="4900">
                <a:latin typeface="League Spartan"/>
                <a:ea typeface="League Spartan"/>
                <a:cs typeface="League Spartan"/>
                <a:sym typeface="League Spartan"/>
              </a:rPr>
              <a:t>Dataset</a:t>
            </a:r>
            <a:endParaRPr b="1" sz="700"/>
          </a:p>
        </p:txBody>
      </p:sp>
      <p:grpSp>
        <p:nvGrpSpPr>
          <p:cNvPr id="460" name="Google Shape;460;p35"/>
          <p:cNvGrpSpPr/>
          <p:nvPr/>
        </p:nvGrpSpPr>
        <p:grpSpPr>
          <a:xfrm>
            <a:off x="5604288" y="-2511541"/>
            <a:ext cx="3836295" cy="4409880"/>
            <a:chOff x="0" y="0"/>
            <a:chExt cx="10230121" cy="11759679"/>
          </a:xfrm>
        </p:grpSpPr>
        <p:sp>
          <p:nvSpPr>
            <p:cNvPr id="461" name="Google Shape;461;p35"/>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62" name="Google Shape;462;p35"/>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63" name="Google Shape;463;p35"/>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64" name="Google Shape;464;p35"/>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65" name="Google Shape;465;p35"/>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66" name="Google Shape;466;p35"/>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67" name="Google Shape;467;p35"/>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68" name="Google Shape;468;p35"/>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469" name="Google Shape;469;p35"/>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470" name="Google Shape;470;p35"/>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11</a:t>
            </a:r>
            <a:endParaRPr sz="700"/>
          </a:p>
        </p:txBody>
      </p:sp>
      <p:sp>
        <p:nvSpPr>
          <p:cNvPr id="471" name="Google Shape;471;p35"/>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pic>
        <p:nvPicPr>
          <p:cNvPr id="472" name="Google Shape;472;p35"/>
          <p:cNvPicPr preferRelativeResize="0"/>
          <p:nvPr/>
        </p:nvPicPr>
        <p:blipFill>
          <a:blip r:embed="rId6">
            <a:alphaModFix/>
          </a:blip>
          <a:stretch>
            <a:fillRect/>
          </a:stretch>
        </p:blipFill>
        <p:spPr>
          <a:xfrm>
            <a:off x="5216625" y="46650"/>
            <a:ext cx="3788100" cy="2309700"/>
          </a:xfrm>
          <a:prstGeom prst="roundRect">
            <a:avLst>
              <a:gd fmla="val 16667" name="adj"/>
            </a:avLst>
          </a:prstGeom>
          <a:noFill/>
          <a:ln>
            <a:noFill/>
          </a:ln>
        </p:spPr>
      </p:pic>
      <p:pic>
        <p:nvPicPr>
          <p:cNvPr id="473" name="Google Shape;473;p35"/>
          <p:cNvPicPr preferRelativeResize="0"/>
          <p:nvPr/>
        </p:nvPicPr>
        <p:blipFill>
          <a:blip r:embed="rId7">
            <a:alphaModFix/>
          </a:blip>
          <a:stretch>
            <a:fillRect/>
          </a:stretch>
        </p:blipFill>
        <p:spPr>
          <a:xfrm>
            <a:off x="5216625" y="2700950"/>
            <a:ext cx="3788100" cy="22668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479" name="Google Shape;479;p36"/>
          <p:cNvSpPr txBox="1"/>
          <p:nvPr/>
        </p:nvSpPr>
        <p:spPr>
          <a:xfrm>
            <a:off x="0" y="392700"/>
            <a:ext cx="9144000" cy="7542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lang="en" sz="4900">
                <a:latin typeface="League Spartan"/>
                <a:ea typeface="League Spartan"/>
                <a:cs typeface="League Spartan"/>
                <a:sym typeface="League Spartan"/>
              </a:rPr>
              <a:t>Dataset</a:t>
            </a:r>
            <a:endParaRPr b="1" sz="700"/>
          </a:p>
        </p:txBody>
      </p:sp>
      <p:grpSp>
        <p:nvGrpSpPr>
          <p:cNvPr id="480" name="Google Shape;480;p36"/>
          <p:cNvGrpSpPr/>
          <p:nvPr/>
        </p:nvGrpSpPr>
        <p:grpSpPr>
          <a:xfrm>
            <a:off x="5604288" y="-2511541"/>
            <a:ext cx="3836295" cy="4409880"/>
            <a:chOff x="0" y="0"/>
            <a:chExt cx="10230121" cy="11759679"/>
          </a:xfrm>
        </p:grpSpPr>
        <p:sp>
          <p:nvSpPr>
            <p:cNvPr id="481" name="Google Shape;481;p36"/>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82" name="Google Shape;482;p36"/>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83" name="Google Shape;483;p36"/>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84" name="Google Shape;484;p36"/>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85" name="Google Shape;485;p36"/>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86" name="Google Shape;486;p36"/>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87" name="Google Shape;487;p36"/>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488" name="Google Shape;488;p36"/>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489" name="Google Shape;489;p36"/>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490" name="Google Shape;490;p36"/>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12</a:t>
            </a:r>
            <a:endParaRPr sz="700"/>
          </a:p>
        </p:txBody>
      </p:sp>
      <p:sp>
        <p:nvSpPr>
          <p:cNvPr id="491" name="Google Shape;491;p36"/>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pic>
        <p:nvPicPr>
          <p:cNvPr id="492" name="Google Shape;492;p36"/>
          <p:cNvPicPr preferRelativeResize="0"/>
          <p:nvPr/>
        </p:nvPicPr>
        <p:blipFill>
          <a:blip r:embed="rId6">
            <a:alphaModFix/>
          </a:blip>
          <a:stretch>
            <a:fillRect/>
          </a:stretch>
        </p:blipFill>
        <p:spPr>
          <a:xfrm>
            <a:off x="174300" y="1975200"/>
            <a:ext cx="4544100" cy="2689200"/>
          </a:xfrm>
          <a:prstGeom prst="roundRect">
            <a:avLst>
              <a:gd fmla="val 16667" name="adj"/>
            </a:avLst>
          </a:prstGeom>
          <a:noFill/>
          <a:ln>
            <a:noFill/>
          </a:ln>
        </p:spPr>
      </p:pic>
      <p:pic>
        <p:nvPicPr>
          <p:cNvPr id="493" name="Google Shape;493;p36"/>
          <p:cNvPicPr preferRelativeResize="0"/>
          <p:nvPr/>
        </p:nvPicPr>
        <p:blipFill>
          <a:blip r:embed="rId7">
            <a:alphaModFix/>
          </a:blip>
          <a:stretch>
            <a:fillRect/>
          </a:stretch>
        </p:blipFill>
        <p:spPr>
          <a:xfrm>
            <a:off x="4781800" y="1975075"/>
            <a:ext cx="4349100" cy="2689200"/>
          </a:xfrm>
          <a:prstGeom prst="roundRect">
            <a:avLst>
              <a:gd fmla="val 16667"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sp>
        <p:nvSpPr>
          <p:cNvPr id="499" name="Google Shape;499;p37"/>
          <p:cNvSpPr txBox="1"/>
          <p:nvPr/>
        </p:nvSpPr>
        <p:spPr>
          <a:xfrm>
            <a:off x="556625" y="950834"/>
            <a:ext cx="4756200" cy="6774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lang="en" sz="4400">
                <a:latin typeface="League Spartan"/>
                <a:ea typeface="League Spartan"/>
                <a:cs typeface="League Spartan"/>
                <a:sym typeface="League Spartan"/>
              </a:rPr>
              <a:t>Input Data</a:t>
            </a:r>
            <a:endParaRPr b="1" sz="700"/>
          </a:p>
        </p:txBody>
      </p:sp>
      <p:sp>
        <p:nvSpPr>
          <p:cNvPr id="500" name="Google Shape;500;p37"/>
          <p:cNvSpPr txBox="1"/>
          <p:nvPr/>
        </p:nvSpPr>
        <p:spPr>
          <a:xfrm>
            <a:off x="1038261" y="2357593"/>
            <a:ext cx="22464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501" name="Google Shape;501;p37"/>
          <p:cNvSpPr txBox="1"/>
          <p:nvPr/>
        </p:nvSpPr>
        <p:spPr>
          <a:xfrm>
            <a:off x="1038261" y="3466605"/>
            <a:ext cx="22464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502" name="Google Shape;502;p37"/>
          <p:cNvSpPr txBox="1"/>
          <p:nvPr/>
        </p:nvSpPr>
        <p:spPr>
          <a:xfrm>
            <a:off x="1038261" y="2652952"/>
            <a:ext cx="3141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000000"/>
                </a:solidFill>
                <a:latin typeface="Inter"/>
                <a:ea typeface="Inter"/>
                <a:cs typeface="Inter"/>
                <a:sym typeface="Inter"/>
              </a:rPr>
              <a:t>.</a:t>
            </a:r>
            <a:endParaRPr sz="700"/>
          </a:p>
        </p:txBody>
      </p:sp>
      <p:sp>
        <p:nvSpPr>
          <p:cNvPr id="503" name="Google Shape;503;p37"/>
          <p:cNvSpPr txBox="1"/>
          <p:nvPr/>
        </p:nvSpPr>
        <p:spPr>
          <a:xfrm>
            <a:off x="1038261" y="3761964"/>
            <a:ext cx="31413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grpSp>
        <p:nvGrpSpPr>
          <p:cNvPr id="504" name="Google Shape;504;p37"/>
          <p:cNvGrpSpPr/>
          <p:nvPr/>
        </p:nvGrpSpPr>
        <p:grpSpPr>
          <a:xfrm>
            <a:off x="6210733" y="215036"/>
            <a:ext cx="2549747" cy="4693120"/>
            <a:chOff x="0" y="-38100"/>
            <a:chExt cx="1343103" cy="2472145"/>
          </a:xfrm>
        </p:grpSpPr>
        <p:sp>
          <p:nvSpPr>
            <p:cNvPr id="505" name="Google Shape;505;p37"/>
            <p:cNvSpPr/>
            <p:nvPr/>
          </p:nvSpPr>
          <p:spPr>
            <a:xfrm>
              <a:off x="0" y="0"/>
              <a:ext cx="1343103" cy="2434045"/>
            </a:xfrm>
            <a:custGeom>
              <a:rect b="b" l="l" r="r" t="t"/>
              <a:pathLst>
                <a:path extrusionOk="0" h="2434045" w="1343103">
                  <a:moveTo>
                    <a:pt x="60726" y="0"/>
                  </a:moveTo>
                  <a:lnTo>
                    <a:pt x="1282378" y="0"/>
                  </a:lnTo>
                  <a:cubicBezTo>
                    <a:pt x="1315915" y="0"/>
                    <a:pt x="1343103" y="27188"/>
                    <a:pt x="1343103" y="60726"/>
                  </a:cubicBezTo>
                  <a:lnTo>
                    <a:pt x="1343103" y="2373319"/>
                  </a:lnTo>
                  <a:cubicBezTo>
                    <a:pt x="1343103" y="2406857"/>
                    <a:pt x="1315915" y="2434045"/>
                    <a:pt x="1282378" y="2434045"/>
                  </a:cubicBezTo>
                  <a:lnTo>
                    <a:pt x="60726" y="2434045"/>
                  </a:lnTo>
                  <a:cubicBezTo>
                    <a:pt x="27188" y="2434045"/>
                    <a:pt x="0" y="2406857"/>
                    <a:pt x="0" y="2373319"/>
                  </a:cubicBezTo>
                  <a:lnTo>
                    <a:pt x="0" y="60726"/>
                  </a:lnTo>
                  <a:cubicBezTo>
                    <a:pt x="0" y="27188"/>
                    <a:pt x="27188" y="0"/>
                    <a:pt x="60726" y="0"/>
                  </a:cubicBezTo>
                  <a:close/>
                </a:path>
              </a:pathLst>
            </a:custGeom>
            <a:solidFill>
              <a:srgbClr val="F5D7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6" name="Google Shape;506;p37"/>
            <p:cNvSpPr txBox="1"/>
            <p:nvPr/>
          </p:nvSpPr>
          <p:spPr>
            <a:xfrm>
              <a:off x="0" y="-38100"/>
              <a:ext cx="1343103" cy="247214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507" name="Google Shape;507;p37"/>
          <p:cNvCxnSpPr/>
          <p:nvPr/>
        </p:nvCxnSpPr>
        <p:spPr>
          <a:xfrm>
            <a:off x="668447" y="2487876"/>
            <a:ext cx="0" cy="4244109"/>
          </a:xfrm>
          <a:prstGeom prst="straightConnector1">
            <a:avLst/>
          </a:prstGeom>
          <a:noFill/>
          <a:ln cap="flat" cmpd="sng" w="76200">
            <a:solidFill>
              <a:srgbClr val="D9D9D9"/>
            </a:solidFill>
            <a:prstDash val="solid"/>
            <a:round/>
            <a:headEnd len="sm" w="sm" type="none"/>
            <a:tailEnd len="sm" w="sm" type="none"/>
          </a:ln>
        </p:spPr>
      </p:cxnSp>
      <p:sp>
        <p:nvSpPr>
          <p:cNvPr id="508" name="Google Shape;508;p37"/>
          <p:cNvSpPr/>
          <p:nvPr/>
        </p:nvSpPr>
        <p:spPr>
          <a:xfrm>
            <a:off x="514350" y="2300366"/>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509" name="Google Shape;509;p37"/>
          <p:cNvSpPr/>
          <p:nvPr/>
        </p:nvSpPr>
        <p:spPr>
          <a:xfrm>
            <a:off x="514350" y="3409377"/>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grpSp>
        <p:nvGrpSpPr>
          <p:cNvPr id="510" name="Google Shape;510;p37"/>
          <p:cNvGrpSpPr/>
          <p:nvPr/>
        </p:nvGrpSpPr>
        <p:grpSpPr>
          <a:xfrm>
            <a:off x="97522" y="-3295580"/>
            <a:ext cx="3836295" cy="4409880"/>
            <a:chOff x="0" y="0"/>
            <a:chExt cx="10230121" cy="11759679"/>
          </a:xfrm>
        </p:grpSpPr>
        <p:sp>
          <p:nvSpPr>
            <p:cNvPr id="511" name="Google Shape;511;p37"/>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12" name="Google Shape;512;p37"/>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13" name="Google Shape;513;p37"/>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14" name="Google Shape;514;p37"/>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15" name="Google Shape;515;p37"/>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16" name="Google Shape;516;p37"/>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17" name="Google Shape;517;p37"/>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18" name="Google Shape;518;p37"/>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grpSp>
      <p:sp>
        <p:nvSpPr>
          <p:cNvPr id="519" name="Google Shape;519;p37"/>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6">
              <a:alphaModFix/>
            </a:blip>
            <a:stretch>
              <a:fillRect b="0" l="0" r="0" t="0"/>
            </a:stretch>
          </a:blipFill>
          <a:ln>
            <a:noFill/>
          </a:ln>
        </p:spPr>
      </p:sp>
      <p:sp>
        <p:nvSpPr>
          <p:cNvPr id="520" name="Google Shape;520;p37"/>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a:t>
            </a:r>
            <a:r>
              <a:rPr b="1" lang="en" sz="1200">
                <a:solidFill>
                  <a:srgbClr val="FFFFFF"/>
                </a:solidFill>
                <a:latin typeface="Inter"/>
                <a:ea typeface="Inter"/>
                <a:cs typeface="Inter"/>
                <a:sym typeface="Inter"/>
              </a:rPr>
              <a:t>3</a:t>
            </a:r>
            <a:endParaRPr sz="700"/>
          </a:p>
        </p:txBody>
      </p:sp>
      <p:sp>
        <p:nvSpPr>
          <p:cNvPr id="521" name="Google Shape;521;p37"/>
          <p:cNvSpPr txBox="1"/>
          <p:nvPr/>
        </p:nvSpPr>
        <p:spPr>
          <a:xfrm>
            <a:off x="6556115" y="49053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522" name="Google Shape;522;p37"/>
          <p:cNvSpPr txBox="1"/>
          <p:nvPr/>
        </p:nvSpPr>
        <p:spPr>
          <a:xfrm>
            <a:off x="7472532" y="49053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pic>
        <p:nvPicPr>
          <p:cNvPr id="523" name="Google Shape;523;p37"/>
          <p:cNvPicPr preferRelativeResize="0"/>
          <p:nvPr/>
        </p:nvPicPr>
        <p:blipFill rotWithShape="1">
          <a:blip r:embed="rId7">
            <a:alphaModFix/>
          </a:blip>
          <a:srcRect b="0" l="-193" r="3303" t="0"/>
          <a:stretch/>
        </p:blipFill>
        <p:spPr>
          <a:xfrm>
            <a:off x="6285750" y="452475"/>
            <a:ext cx="2399700" cy="1275000"/>
          </a:xfrm>
          <a:prstGeom prst="roundRect">
            <a:avLst>
              <a:gd fmla="val 16667" name="adj"/>
            </a:avLst>
          </a:prstGeom>
          <a:noFill/>
          <a:ln>
            <a:noFill/>
          </a:ln>
        </p:spPr>
      </p:pic>
      <p:pic>
        <p:nvPicPr>
          <p:cNvPr id="524" name="Google Shape;524;p37"/>
          <p:cNvPicPr preferRelativeResize="0"/>
          <p:nvPr/>
        </p:nvPicPr>
        <p:blipFill rotWithShape="1">
          <a:blip r:embed="rId8">
            <a:alphaModFix/>
          </a:blip>
          <a:srcRect b="9503" l="0" r="0" t="-969"/>
          <a:stretch/>
        </p:blipFill>
        <p:spPr>
          <a:xfrm>
            <a:off x="6285750" y="1949963"/>
            <a:ext cx="2399700" cy="1236900"/>
          </a:xfrm>
          <a:prstGeom prst="roundRect">
            <a:avLst>
              <a:gd fmla="val 16667" name="adj"/>
            </a:avLst>
          </a:prstGeom>
          <a:noFill/>
          <a:ln>
            <a:noFill/>
          </a:ln>
        </p:spPr>
      </p:pic>
      <p:pic>
        <p:nvPicPr>
          <p:cNvPr id="525" name="Google Shape;525;p37"/>
          <p:cNvPicPr preferRelativeResize="0"/>
          <p:nvPr/>
        </p:nvPicPr>
        <p:blipFill rotWithShape="1">
          <a:blip r:embed="rId9">
            <a:alphaModFix/>
          </a:blip>
          <a:srcRect b="-3439" l="0" r="0" t="3440"/>
          <a:stretch/>
        </p:blipFill>
        <p:spPr>
          <a:xfrm>
            <a:off x="6285750" y="3409375"/>
            <a:ext cx="2399700" cy="1317000"/>
          </a:xfrm>
          <a:prstGeom prst="roundRect">
            <a:avLst>
              <a:gd fmla="val 16667" name="adj"/>
            </a:avLst>
          </a:prstGeom>
          <a:noFill/>
          <a:ln>
            <a:noFill/>
          </a:ln>
        </p:spPr>
      </p:pic>
      <p:pic>
        <p:nvPicPr>
          <p:cNvPr id="526" name="Google Shape;526;p37"/>
          <p:cNvPicPr preferRelativeResize="0"/>
          <p:nvPr/>
        </p:nvPicPr>
        <p:blipFill rotWithShape="1">
          <a:blip r:embed="rId10">
            <a:alphaModFix/>
          </a:blip>
          <a:srcRect b="10" l="0" r="0" t="0"/>
          <a:stretch/>
        </p:blipFill>
        <p:spPr>
          <a:xfrm>
            <a:off x="1173645" y="2743925"/>
            <a:ext cx="3887131" cy="2336400"/>
          </a:xfrm>
          <a:prstGeom prst="rect">
            <a:avLst/>
          </a:prstGeom>
          <a:noFill/>
          <a:ln>
            <a:noFill/>
          </a:ln>
        </p:spPr>
      </p:pic>
      <p:sp>
        <p:nvSpPr>
          <p:cNvPr id="527" name="Google Shape;527;p37"/>
          <p:cNvSpPr txBox="1"/>
          <p:nvPr/>
        </p:nvSpPr>
        <p:spPr>
          <a:xfrm>
            <a:off x="747450" y="1804750"/>
            <a:ext cx="55383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sz="1100">
                <a:solidFill>
                  <a:schemeClr val="dk1"/>
                </a:solidFill>
              </a:rPr>
              <a:t>We collected images for our dataset in three separate sessions, each two months apart.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Row images total 350 and 17 videos for the dataset.</a:t>
            </a:r>
            <a:endParaRPr sz="1100">
              <a:solidFill>
                <a:schemeClr val="dk1"/>
              </a:solidFill>
            </a:endParaRPr>
          </a:p>
          <a:p>
            <a:pPr indent="0" lvl="0" marL="457200" rtl="0" algn="l">
              <a:spcBef>
                <a:spcPts val="0"/>
              </a:spcBef>
              <a:spcAft>
                <a:spcPts val="0"/>
              </a:spcAft>
              <a:buNone/>
            </a:pPr>
            <a:r>
              <a:rPr lang="en" sz="1100">
                <a:solidFill>
                  <a:schemeClr val="dk1"/>
                </a:solidFill>
              </a:rPr>
              <a:t>From those 17 videos we extracted pictures from frame to frame</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533" name="Google Shape;533;p38"/>
          <p:cNvSpPr txBox="1"/>
          <p:nvPr/>
        </p:nvSpPr>
        <p:spPr>
          <a:xfrm>
            <a:off x="514350" y="1418809"/>
            <a:ext cx="4756200" cy="6774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lang="en" sz="4400">
                <a:latin typeface="League Spartan"/>
                <a:ea typeface="League Spartan"/>
                <a:cs typeface="League Spartan"/>
                <a:sym typeface="League Spartan"/>
              </a:rPr>
              <a:t>Annotated Images</a:t>
            </a:r>
            <a:endParaRPr b="1" sz="4400">
              <a:latin typeface="League Spartan"/>
              <a:ea typeface="League Spartan"/>
              <a:cs typeface="League Spartan"/>
              <a:sym typeface="League Spartan"/>
            </a:endParaRPr>
          </a:p>
        </p:txBody>
      </p:sp>
      <p:sp>
        <p:nvSpPr>
          <p:cNvPr id="534" name="Google Shape;534;p38"/>
          <p:cNvSpPr txBox="1"/>
          <p:nvPr/>
        </p:nvSpPr>
        <p:spPr>
          <a:xfrm>
            <a:off x="1038261" y="2357593"/>
            <a:ext cx="22464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535" name="Google Shape;535;p38"/>
          <p:cNvSpPr txBox="1"/>
          <p:nvPr/>
        </p:nvSpPr>
        <p:spPr>
          <a:xfrm>
            <a:off x="1038261" y="3466605"/>
            <a:ext cx="22464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536" name="Google Shape;536;p38"/>
          <p:cNvSpPr txBox="1"/>
          <p:nvPr/>
        </p:nvSpPr>
        <p:spPr>
          <a:xfrm>
            <a:off x="1038261" y="2652952"/>
            <a:ext cx="3141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000000"/>
                </a:solidFill>
                <a:latin typeface="Inter"/>
                <a:ea typeface="Inter"/>
                <a:cs typeface="Inter"/>
                <a:sym typeface="Inter"/>
              </a:rPr>
              <a:t>.</a:t>
            </a:r>
            <a:endParaRPr sz="700"/>
          </a:p>
        </p:txBody>
      </p:sp>
      <p:cxnSp>
        <p:nvCxnSpPr>
          <p:cNvPr id="537" name="Google Shape;537;p38"/>
          <p:cNvCxnSpPr/>
          <p:nvPr/>
        </p:nvCxnSpPr>
        <p:spPr>
          <a:xfrm>
            <a:off x="668447" y="2487877"/>
            <a:ext cx="0" cy="4244100"/>
          </a:xfrm>
          <a:prstGeom prst="straightConnector1">
            <a:avLst/>
          </a:prstGeom>
          <a:noFill/>
          <a:ln cap="flat" cmpd="sng" w="76200">
            <a:solidFill>
              <a:srgbClr val="D9D9D9"/>
            </a:solidFill>
            <a:prstDash val="solid"/>
            <a:round/>
            <a:headEnd len="sm" w="sm" type="none"/>
            <a:tailEnd len="sm" w="sm" type="none"/>
          </a:ln>
        </p:spPr>
      </p:cxnSp>
      <p:sp>
        <p:nvSpPr>
          <p:cNvPr id="538" name="Google Shape;538;p38"/>
          <p:cNvSpPr/>
          <p:nvPr/>
        </p:nvSpPr>
        <p:spPr>
          <a:xfrm>
            <a:off x="514350" y="2300366"/>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539" name="Google Shape;539;p38"/>
          <p:cNvSpPr/>
          <p:nvPr/>
        </p:nvSpPr>
        <p:spPr>
          <a:xfrm>
            <a:off x="514350" y="3409377"/>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grpSp>
        <p:nvGrpSpPr>
          <p:cNvPr id="540" name="Google Shape;540;p38"/>
          <p:cNvGrpSpPr/>
          <p:nvPr/>
        </p:nvGrpSpPr>
        <p:grpSpPr>
          <a:xfrm>
            <a:off x="97522" y="-3286955"/>
            <a:ext cx="3836295" cy="4409880"/>
            <a:chOff x="0" y="0"/>
            <a:chExt cx="10230121" cy="11759679"/>
          </a:xfrm>
        </p:grpSpPr>
        <p:sp>
          <p:nvSpPr>
            <p:cNvPr id="541" name="Google Shape;541;p38"/>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42" name="Google Shape;542;p38"/>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43" name="Google Shape;543;p38"/>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44" name="Google Shape;544;p38"/>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45" name="Google Shape;545;p38"/>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46" name="Google Shape;546;p38"/>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47" name="Google Shape;547;p38"/>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548" name="Google Shape;548;p38"/>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grpSp>
      <p:sp>
        <p:nvSpPr>
          <p:cNvPr id="549" name="Google Shape;549;p38"/>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6">
              <a:alphaModFix/>
            </a:blip>
            <a:stretch>
              <a:fillRect b="0" l="0" r="0" t="0"/>
            </a:stretch>
          </a:blipFill>
          <a:ln>
            <a:noFill/>
          </a:ln>
        </p:spPr>
      </p:sp>
      <p:sp>
        <p:nvSpPr>
          <p:cNvPr id="550" name="Google Shape;550;p38"/>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a:t>
            </a:r>
            <a:r>
              <a:rPr b="1" lang="en" sz="1200">
                <a:solidFill>
                  <a:srgbClr val="FFFFFF"/>
                </a:solidFill>
                <a:latin typeface="Inter"/>
                <a:ea typeface="Inter"/>
                <a:cs typeface="Inter"/>
                <a:sym typeface="Inter"/>
              </a:rPr>
              <a:t>4</a:t>
            </a:r>
            <a:endParaRPr sz="700"/>
          </a:p>
        </p:txBody>
      </p:sp>
      <p:sp>
        <p:nvSpPr>
          <p:cNvPr id="551" name="Google Shape;551;p38"/>
          <p:cNvSpPr txBox="1"/>
          <p:nvPr/>
        </p:nvSpPr>
        <p:spPr>
          <a:xfrm>
            <a:off x="6556115" y="49053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552" name="Google Shape;552;p38"/>
          <p:cNvSpPr txBox="1"/>
          <p:nvPr/>
        </p:nvSpPr>
        <p:spPr>
          <a:xfrm>
            <a:off x="7472532" y="49053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pic>
        <p:nvPicPr>
          <p:cNvPr id="553" name="Google Shape;553;p38"/>
          <p:cNvPicPr preferRelativeResize="0"/>
          <p:nvPr/>
        </p:nvPicPr>
        <p:blipFill>
          <a:blip r:embed="rId7">
            <a:alphaModFix/>
          </a:blip>
          <a:stretch>
            <a:fillRect/>
          </a:stretch>
        </p:blipFill>
        <p:spPr>
          <a:xfrm>
            <a:off x="5951500" y="3574300"/>
            <a:ext cx="2716500" cy="1545300"/>
          </a:xfrm>
          <a:prstGeom prst="roundRect">
            <a:avLst>
              <a:gd fmla="val 16667" name="adj"/>
            </a:avLst>
          </a:prstGeom>
          <a:noFill/>
          <a:ln>
            <a:noFill/>
          </a:ln>
        </p:spPr>
      </p:pic>
      <p:pic>
        <p:nvPicPr>
          <p:cNvPr id="554" name="Google Shape;554;p38"/>
          <p:cNvPicPr preferRelativeResize="0"/>
          <p:nvPr/>
        </p:nvPicPr>
        <p:blipFill>
          <a:blip r:embed="rId8">
            <a:alphaModFix/>
          </a:blip>
          <a:stretch>
            <a:fillRect/>
          </a:stretch>
        </p:blipFill>
        <p:spPr>
          <a:xfrm>
            <a:off x="5936200" y="164900"/>
            <a:ext cx="2716500" cy="1617600"/>
          </a:xfrm>
          <a:prstGeom prst="roundRect">
            <a:avLst>
              <a:gd fmla="val 16667" name="adj"/>
            </a:avLst>
          </a:prstGeom>
          <a:noFill/>
          <a:ln>
            <a:noFill/>
          </a:ln>
        </p:spPr>
      </p:pic>
      <p:pic>
        <p:nvPicPr>
          <p:cNvPr id="555" name="Google Shape;555;p38"/>
          <p:cNvPicPr preferRelativeResize="0"/>
          <p:nvPr/>
        </p:nvPicPr>
        <p:blipFill>
          <a:blip r:embed="rId9">
            <a:alphaModFix/>
          </a:blip>
          <a:stretch>
            <a:fillRect/>
          </a:stretch>
        </p:blipFill>
        <p:spPr>
          <a:xfrm>
            <a:off x="5951500" y="1915050"/>
            <a:ext cx="2716500" cy="1526700"/>
          </a:xfrm>
          <a:prstGeom prst="roundRect">
            <a:avLst>
              <a:gd fmla="val 16667" name="adj"/>
            </a:avLst>
          </a:prstGeom>
          <a:noFill/>
          <a:ln>
            <a:noFill/>
          </a:ln>
        </p:spPr>
      </p:pic>
      <p:sp>
        <p:nvSpPr>
          <p:cNvPr id="556" name="Google Shape;556;p38"/>
          <p:cNvSpPr txBox="1"/>
          <p:nvPr/>
        </p:nvSpPr>
        <p:spPr>
          <a:xfrm>
            <a:off x="1038250" y="3101775"/>
            <a:ext cx="45429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600">
                <a:solidFill>
                  <a:schemeClr val="dk1"/>
                </a:solidFill>
              </a:rPr>
              <a:t>Used Roboflow Software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Did 50,000 annotations (approx.) manually</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562" name="Google Shape;562;p39"/>
          <p:cNvSpPr txBox="1"/>
          <p:nvPr/>
        </p:nvSpPr>
        <p:spPr>
          <a:xfrm>
            <a:off x="243300" y="1653700"/>
            <a:ext cx="4328700" cy="369300"/>
          </a:xfrm>
          <a:prstGeom prst="rect">
            <a:avLst/>
          </a:prstGeom>
          <a:noFill/>
          <a:ln>
            <a:noFill/>
          </a:ln>
        </p:spPr>
        <p:txBody>
          <a:bodyPr anchorCtr="0" anchor="t" bIns="0" lIns="0" spcFirstLastPara="1" rIns="0" wrap="square" tIns="0">
            <a:spAutoFit/>
          </a:bodyPr>
          <a:lstStyle/>
          <a:p>
            <a:pPr indent="-304800" lvl="0" marL="457200" rtl="0" algn="l">
              <a:spcBef>
                <a:spcPts val="0"/>
              </a:spcBef>
              <a:spcAft>
                <a:spcPts val="0"/>
              </a:spcAft>
              <a:buSzPts val="1200"/>
              <a:buChar char="●"/>
            </a:pPr>
            <a:r>
              <a:rPr b="1" lang="en" sz="1200"/>
              <a:t>Isolated</a:t>
            </a:r>
            <a:r>
              <a:rPr lang="en" sz="1200"/>
              <a:t> different objects according to the classes</a:t>
            </a:r>
            <a:endParaRPr sz="1200"/>
          </a:p>
          <a:p>
            <a:pPr indent="0" lvl="0" marL="0" rtl="0" algn="l">
              <a:spcBef>
                <a:spcPts val="0"/>
              </a:spcBef>
              <a:spcAft>
                <a:spcPts val="0"/>
              </a:spcAft>
              <a:buNone/>
            </a:pPr>
            <a:r>
              <a:t/>
            </a:r>
            <a:endParaRPr sz="1200"/>
          </a:p>
        </p:txBody>
      </p:sp>
      <p:sp>
        <p:nvSpPr>
          <p:cNvPr id="563" name="Google Shape;563;p39"/>
          <p:cNvSpPr txBox="1"/>
          <p:nvPr/>
        </p:nvSpPr>
        <p:spPr>
          <a:xfrm>
            <a:off x="514400" y="576572"/>
            <a:ext cx="4500300" cy="5388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lang="en" sz="3500">
                <a:latin typeface="League Spartan"/>
                <a:ea typeface="League Spartan"/>
                <a:cs typeface="League Spartan"/>
                <a:sym typeface="League Spartan"/>
              </a:rPr>
              <a:t>Data Preprocessing</a:t>
            </a:r>
            <a:endParaRPr b="1" sz="3500">
              <a:latin typeface="League Spartan"/>
              <a:ea typeface="League Spartan"/>
              <a:cs typeface="League Spartan"/>
              <a:sym typeface="League Spartan"/>
            </a:endParaRPr>
          </a:p>
        </p:txBody>
      </p:sp>
      <p:sp>
        <p:nvSpPr>
          <p:cNvPr id="564" name="Google Shape;564;p39"/>
          <p:cNvSpPr/>
          <p:nvPr/>
        </p:nvSpPr>
        <p:spPr>
          <a:xfrm>
            <a:off x="514350" y="185975"/>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565" name="Google Shape;565;p39"/>
          <p:cNvSpPr txBox="1"/>
          <p:nvPr/>
        </p:nvSpPr>
        <p:spPr>
          <a:xfrm>
            <a:off x="514400" y="247674"/>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15</a:t>
            </a:r>
            <a:endParaRPr sz="700"/>
          </a:p>
        </p:txBody>
      </p:sp>
      <p:sp>
        <p:nvSpPr>
          <p:cNvPr id="566" name="Google Shape;566;p39"/>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pic>
        <p:nvPicPr>
          <p:cNvPr id="567" name="Google Shape;567;p39"/>
          <p:cNvPicPr preferRelativeResize="0"/>
          <p:nvPr/>
        </p:nvPicPr>
        <p:blipFill>
          <a:blip r:embed="rId5">
            <a:alphaModFix/>
          </a:blip>
          <a:stretch>
            <a:fillRect/>
          </a:stretch>
        </p:blipFill>
        <p:spPr>
          <a:xfrm>
            <a:off x="5378725" y="-167525"/>
            <a:ext cx="3332451" cy="1821226"/>
          </a:xfrm>
          <a:prstGeom prst="rect">
            <a:avLst/>
          </a:prstGeom>
          <a:noFill/>
          <a:ln>
            <a:noFill/>
          </a:ln>
        </p:spPr>
      </p:pic>
      <p:sp>
        <p:nvSpPr>
          <p:cNvPr id="568" name="Google Shape;568;p39"/>
          <p:cNvSpPr txBox="1"/>
          <p:nvPr/>
        </p:nvSpPr>
        <p:spPr>
          <a:xfrm>
            <a:off x="432375" y="1138238"/>
            <a:ext cx="314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Object Isolation</a:t>
            </a:r>
            <a:endParaRPr b="1" sz="1800">
              <a:solidFill>
                <a:schemeClr val="dk1"/>
              </a:solidFill>
            </a:endParaRPr>
          </a:p>
        </p:txBody>
      </p:sp>
      <p:pic>
        <p:nvPicPr>
          <p:cNvPr id="569" name="Google Shape;569;p39"/>
          <p:cNvPicPr preferRelativeResize="0"/>
          <p:nvPr/>
        </p:nvPicPr>
        <p:blipFill rotWithShape="1">
          <a:blip r:embed="rId6">
            <a:alphaModFix/>
          </a:blip>
          <a:srcRect b="-32275" l="0" r="0" t="0"/>
          <a:stretch/>
        </p:blipFill>
        <p:spPr>
          <a:xfrm>
            <a:off x="6272600" y="1797125"/>
            <a:ext cx="2438575" cy="1868875"/>
          </a:xfrm>
          <a:prstGeom prst="rect">
            <a:avLst/>
          </a:prstGeom>
          <a:noFill/>
          <a:ln>
            <a:noFill/>
          </a:ln>
        </p:spPr>
      </p:pic>
      <p:pic>
        <p:nvPicPr>
          <p:cNvPr id="570" name="Google Shape;570;p39"/>
          <p:cNvPicPr preferRelativeResize="0"/>
          <p:nvPr/>
        </p:nvPicPr>
        <p:blipFill>
          <a:blip r:embed="rId7">
            <a:alphaModFix/>
          </a:blip>
          <a:stretch>
            <a:fillRect/>
          </a:stretch>
        </p:blipFill>
        <p:spPr>
          <a:xfrm>
            <a:off x="6246987" y="3282800"/>
            <a:ext cx="2489800" cy="1598400"/>
          </a:xfrm>
          <a:prstGeom prst="rect">
            <a:avLst/>
          </a:prstGeom>
          <a:noFill/>
          <a:ln>
            <a:noFill/>
          </a:ln>
        </p:spPr>
      </p:pic>
      <p:sp>
        <p:nvSpPr>
          <p:cNvPr id="571" name="Google Shape;571;p39"/>
          <p:cNvSpPr txBox="1"/>
          <p:nvPr/>
        </p:nvSpPr>
        <p:spPr>
          <a:xfrm>
            <a:off x="153675" y="2571750"/>
            <a:ext cx="56988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Enhances data quality: Removing </a:t>
            </a:r>
            <a:r>
              <a:rPr b="1" lang="en" sz="1200">
                <a:solidFill>
                  <a:schemeClr val="dk1"/>
                </a:solidFill>
              </a:rPr>
              <a:t>null</a:t>
            </a:r>
            <a:r>
              <a:rPr lang="en" sz="1200">
                <a:solidFill>
                  <a:schemeClr val="dk1"/>
                </a:solidFill>
              </a:rPr>
              <a:t> or </a:t>
            </a:r>
            <a:r>
              <a:rPr b="1" lang="en" sz="1200">
                <a:solidFill>
                  <a:schemeClr val="dk1"/>
                </a:solidFill>
              </a:rPr>
              <a:t>corrupt images</a:t>
            </a:r>
            <a:r>
              <a:rPr lang="en" sz="1200">
                <a:solidFill>
                  <a:schemeClr val="dk1"/>
                </a:solidFill>
              </a:rPr>
              <a:t> improves dataset signal-to-noise ratio.</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Focuses analysis: By retaining only relevant information, data filtering provides a more accurate and focused analysis.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572" name="Google Shape;572;p39"/>
          <p:cNvSpPr txBox="1"/>
          <p:nvPr/>
        </p:nvSpPr>
        <p:spPr>
          <a:xfrm>
            <a:off x="432375" y="2210525"/>
            <a:ext cx="590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Data Filtering</a:t>
            </a:r>
            <a:endParaRPr b="1" sz="1600">
              <a:solidFill>
                <a:schemeClr val="dk1"/>
              </a:solidFill>
            </a:endParaRPr>
          </a:p>
        </p:txBody>
      </p:sp>
      <p:sp>
        <p:nvSpPr>
          <p:cNvPr id="573" name="Google Shape;573;p39"/>
          <p:cNvSpPr txBox="1"/>
          <p:nvPr/>
        </p:nvSpPr>
        <p:spPr>
          <a:xfrm>
            <a:off x="153675" y="3919700"/>
            <a:ext cx="59016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Increases dataset diversity: Applying augmentation techniques generates variations, enriching training examples.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Improves generalization: </a:t>
            </a:r>
            <a:r>
              <a:rPr lang="en" sz="1200">
                <a:solidFill>
                  <a:srgbClr val="0D0D0D"/>
                </a:solidFill>
                <a:highlight>
                  <a:srgbClr val="FFFFFF"/>
                </a:highlight>
                <a:latin typeface="Roboto"/>
                <a:ea typeface="Roboto"/>
                <a:cs typeface="Roboto"/>
                <a:sym typeface="Roboto"/>
              </a:rPr>
              <a:t>By introducing variations in the training samples, such as</a:t>
            </a:r>
            <a:r>
              <a:rPr b="1" lang="en" sz="1200">
                <a:solidFill>
                  <a:srgbClr val="0D0D0D"/>
                </a:solidFill>
                <a:highlight>
                  <a:srgbClr val="FFFFFF"/>
                </a:highlight>
                <a:latin typeface="Roboto"/>
                <a:ea typeface="Roboto"/>
                <a:cs typeface="Roboto"/>
                <a:sym typeface="Roboto"/>
              </a:rPr>
              <a:t> rotations, translations, flips, or color distortions</a:t>
            </a:r>
            <a:r>
              <a:rPr lang="en" sz="1200">
                <a:solidFill>
                  <a:srgbClr val="0D0D0D"/>
                </a:solidFill>
                <a:highlight>
                  <a:srgbClr val="FFFFFF"/>
                </a:highlight>
                <a:latin typeface="Roboto"/>
                <a:ea typeface="Roboto"/>
                <a:cs typeface="Roboto"/>
                <a:sym typeface="Roboto"/>
              </a:rPr>
              <a:t>, </a:t>
            </a:r>
            <a:r>
              <a:rPr b="1" lang="en" sz="1200">
                <a:solidFill>
                  <a:srgbClr val="0D0D0D"/>
                </a:solidFill>
                <a:highlight>
                  <a:srgbClr val="FFFFFF"/>
                </a:highlight>
                <a:latin typeface="Roboto"/>
                <a:ea typeface="Roboto"/>
                <a:cs typeface="Roboto"/>
                <a:sym typeface="Roboto"/>
              </a:rPr>
              <a:t>noise removal</a:t>
            </a:r>
            <a:r>
              <a:rPr lang="en" sz="1200">
                <a:solidFill>
                  <a:srgbClr val="0D0D0D"/>
                </a:solidFill>
                <a:highlight>
                  <a:srgbClr val="FFFFFF"/>
                </a:highlight>
                <a:latin typeface="Roboto"/>
                <a:ea typeface="Roboto"/>
                <a:cs typeface="Roboto"/>
                <a:sym typeface="Roboto"/>
              </a:rPr>
              <a:t> for the model learns to be more robust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574" name="Google Shape;574;p39"/>
          <p:cNvSpPr txBox="1"/>
          <p:nvPr/>
        </p:nvSpPr>
        <p:spPr>
          <a:xfrm>
            <a:off x="432375" y="3532800"/>
            <a:ext cx="590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Augmentation</a:t>
            </a:r>
            <a:endParaRPr b="1" sz="1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580" name="Google Shape;580;p40"/>
          <p:cNvSpPr txBox="1"/>
          <p:nvPr/>
        </p:nvSpPr>
        <p:spPr>
          <a:xfrm>
            <a:off x="212550" y="1592225"/>
            <a:ext cx="4500300" cy="861900"/>
          </a:xfrm>
          <a:prstGeom prst="rect">
            <a:avLst/>
          </a:prstGeom>
          <a:noFill/>
          <a:ln>
            <a:noFill/>
          </a:ln>
        </p:spPr>
        <p:txBody>
          <a:bodyPr anchorCtr="0" anchor="t" bIns="0" lIns="0" spcFirstLastPara="1" rIns="0" wrap="square" tIns="0">
            <a:spAutoFit/>
          </a:bodyPr>
          <a:lstStyle/>
          <a:p>
            <a:pPr indent="-317500" lvl="0" marL="457200" rtl="0" algn="l">
              <a:spcBef>
                <a:spcPts val="0"/>
              </a:spcBef>
              <a:spcAft>
                <a:spcPts val="0"/>
              </a:spcAft>
              <a:buSzPts val="1400"/>
              <a:buChar char="●"/>
            </a:pPr>
            <a:r>
              <a:rPr lang="en"/>
              <a:t>Standardization of image dimensions to</a:t>
            </a:r>
            <a:r>
              <a:rPr b="1" lang="en"/>
              <a:t> 640 x 640 </a:t>
            </a:r>
            <a:r>
              <a:rPr lang="en"/>
              <a:t>pixels.</a:t>
            </a:r>
            <a:endParaRPr/>
          </a:p>
          <a:p>
            <a:pPr indent="-317500" lvl="0" marL="457200" rtl="0" algn="l">
              <a:spcBef>
                <a:spcPts val="0"/>
              </a:spcBef>
              <a:spcAft>
                <a:spcPts val="0"/>
              </a:spcAft>
              <a:buSzPts val="1400"/>
              <a:buChar char="●"/>
            </a:pPr>
            <a:r>
              <a:rPr lang="en"/>
              <a:t>Enhances analytical techniques by ensuring uniformity in image size.</a:t>
            </a:r>
            <a:endParaRPr/>
          </a:p>
        </p:txBody>
      </p:sp>
      <p:sp>
        <p:nvSpPr>
          <p:cNvPr id="581" name="Google Shape;581;p40"/>
          <p:cNvSpPr txBox="1"/>
          <p:nvPr/>
        </p:nvSpPr>
        <p:spPr>
          <a:xfrm>
            <a:off x="514400" y="576572"/>
            <a:ext cx="4500300" cy="5388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lang="en" sz="3500">
                <a:latin typeface="League Spartan"/>
                <a:ea typeface="League Spartan"/>
                <a:cs typeface="League Spartan"/>
                <a:sym typeface="League Spartan"/>
              </a:rPr>
              <a:t>Data Preprocessing</a:t>
            </a:r>
            <a:endParaRPr b="1" sz="3500">
              <a:latin typeface="League Spartan"/>
              <a:ea typeface="League Spartan"/>
              <a:cs typeface="League Spartan"/>
              <a:sym typeface="League Spartan"/>
            </a:endParaRPr>
          </a:p>
        </p:txBody>
      </p:sp>
      <p:sp>
        <p:nvSpPr>
          <p:cNvPr id="582" name="Google Shape;582;p40"/>
          <p:cNvSpPr/>
          <p:nvPr/>
        </p:nvSpPr>
        <p:spPr>
          <a:xfrm>
            <a:off x="514350" y="185975"/>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583" name="Google Shape;583;p40"/>
          <p:cNvSpPr txBox="1"/>
          <p:nvPr/>
        </p:nvSpPr>
        <p:spPr>
          <a:xfrm>
            <a:off x="514400" y="247674"/>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16</a:t>
            </a:r>
            <a:endParaRPr sz="700"/>
          </a:p>
        </p:txBody>
      </p:sp>
      <p:sp>
        <p:nvSpPr>
          <p:cNvPr id="584" name="Google Shape;584;p40"/>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585" name="Google Shape;585;p40"/>
          <p:cNvSpPr txBox="1"/>
          <p:nvPr/>
        </p:nvSpPr>
        <p:spPr>
          <a:xfrm>
            <a:off x="432375" y="1138238"/>
            <a:ext cx="314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Image Scaling</a:t>
            </a:r>
            <a:endParaRPr b="1" sz="1800">
              <a:solidFill>
                <a:schemeClr val="dk1"/>
              </a:solidFill>
            </a:endParaRPr>
          </a:p>
        </p:txBody>
      </p:sp>
      <p:pic>
        <p:nvPicPr>
          <p:cNvPr id="586" name="Google Shape;586;p40"/>
          <p:cNvPicPr preferRelativeResize="0"/>
          <p:nvPr/>
        </p:nvPicPr>
        <p:blipFill>
          <a:blip r:embed="rId5">
            <a:alphaModFix/>
          </a:blip>
          <a:stretch>
            <a:fillRect/>
          </a:stretch>
        </p:blipFill>
        <p:spPr>
          <a:xfrm>
            <a:off x="5386650" y="0"/>
            <a:ext cx="3611399" cy="3106600"/>
          </a:xfrm>
          <a:prstGeom prst="rect">
            <a:avLst/>
          </a:prstGeom>
          <a:noFill/>
          <a:ln>
            <a:noFill/>
          </a:ln>
        </p:spPr>
      </p:pic>
      <p:sp>
        <p:nvSpPr>
          <p:cNvPr id="587" name="Google Shape;587;p40"/>
          <p:cNvSpPr txBox="1"/>
          <p:nvPr/>
        </p:nvSpPr>
        <p:spPr>
          <a:xfrm>
            <a:off x="128925" y="2927100"/>
            <a:ext cx="5414700" cy="1077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Technique to correct </a:t>
            </a:r>
            <a:r>
              <a:rPr b="1" lang="en">
                <a:solidFill>
                  <a:schemeClr val="dk1"/>
                </a:solidFill>
              </a:rPr>
              <a:t>irregular orientation</a:t>
            </a:r>
            <a:r>
              <a:rPr lang="en">
                <a:solidFill>
                  <a:schemeClr val="dk1"/>
                </a:solidFill>
              </a:rPr>
              <a:t> in photos.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Standardizes characteristics across all photos for consistency.</a:t>
            </a:r>
            <a:endParaRPr>
              <a:solidFill>
                <a:schemeClr val="dk1"/>
              </a:solidFill>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588" name="Google Shape;588;p40"/>
          <p:cNvSpPr txBox="1"/>
          <p:nvPr/>
        </p:nvSpPr>
        <p:spPr>
          <a:xfrm>
            <a:off x="432375" y="2552113"/>
            <a:ext cx="453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chemeClr val="dk1"/>
                </a:solidFill>
              </a:rPr>
              <a:t>Orientation</a:t>
            </a:r>
            <a:endParaRPr sz="1600">
              <a:solidFill>
                <a:schemeClr val="dk1"/>
              </a:solidFill>
            </a:endParaRPr>
          </a:p>
        </p:txBody>
      </p:sp>
      <p:pic>
        <p:nvPicPr>
          <p:cNvPr id="589" name="Google Shape;589;p40"/>
          <p:cNvPicPr preferRelativeResize="0"/>
          <p:nvPr/>
        </p:nvPicPr>
        <p:blipFill>
          <a:blip r:embed="rId6">
            <a:alphaModFix/>
          </a:blip>
          <a:stretch>
            <a:fillRect/>
          </a:stretch>
        </p:blipFill>
        <p:spPr>
          <a:xfrm>
            <a:off x="5240700" y="3192525"/>
            <a:ext cx="3757350" cy="1854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sp>
        <p:nvSpPr>
          <p:cNvPr id="595" name="Google Shape;595;p41"/>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596" name="Google Shape;596;p41"/>
          <p:cNvGrpSpPr/>
          <p:nvPr/>
        </p:nvGrpSpPr>
        <p:grpSpPr>
          <a:xfrm>
            <a:off x="97522" y="-1194335"/>
            <a:ext cx="3836295" cy="4409880"/>
            <a:chOff x="0" y="0"/>
            <a:chExt cx="10230121" cy="11759679"/>
          </a:xfrm>
        </p:grpSpPr>
        <p:sp>
          <p:nvSpPr>
            <p:cNvPr id="597" name="Google Shape;597;p41"/>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598" name="Google Shape;598;p41"/>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599" name="Google Shape;599;p41"/>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00" name="Google Shape;600;p41"/>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01" name="Google Shape;601;p41"/>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02" name="Google Shape;602;p41"/>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03" name="Google Shape;603;p41"/>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04" name="Google Shape;604;p41"/>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605" name="Google Shape;605;p41"/>
          <p:cNvGrpSpPr/>
          <p:nvPr/>
        </p:nvGrpSpPr>
        <p:grpSpPr>
          <a:xfrm>
            <a:off x="8081588" y="-3317292"/>
            <a:ext cx="3836296" cy="4409880"/>
            <a:chOff x="0" y="0"/>
            <a:chExt cx="10230121" cy="11759679"/>
          </a:xfrm>
        </p:grpSpPr>
        <p:sp>
          <p:nvSpPr>
            <p:cNvPr id="606" name="Google Shape;606;p41"/>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07" name="Google Shape;607;p41"/>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08" name="Google Shape;608;p41"/>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09" name="Google Shape;609;p41"/>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10" name="Google Shape;610;p41"/>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11" name="Google Shape;611;p41"/>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12" name="Google Shape;612;p41"/>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13" name="Google Shape;613;p41"/>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pic>
        <p:nvPicPr>
          <p:cNvPr id="614" name="Google Shape;614;p41"/>
          <p:cNvPicPr preferRelativeResize="0"/>
          <p:nvPr/>
        </p:nvPicPr>
        <p:blipFill rotWithShape="1">
          <a:blip r:embed="rId5">
            <a:alphaModFix/>
          </a:blip>
          <a:srcRect b="0" l="0" r="0" t="0"/>
          <a:stretch/>
        </p:blipFill>
        <p:spPr>
          <a:xfrm>
            <a:off x="102870" y="102870"/>
            <a:ext cx="4937761" cy="4937761"/>
          </a:xfrm>
          <a:prstGeom prst="rect">
            <a:avLst/>
          </a:prstGeom>
          <a:noFill/>
          <a:ln>
            <a:noFill/>
          </a:ln>
        </p:spPr>
      </p:pic>
      <p:grpSp>
        <p:nvGrpSpPr>
          <p:cNvPr id="615" name="Google Shape;615;p41"/>
          <p:cNvGrpSpPr/>
          <p:nvPr/>
        </p:nvGrpSpPr>
        <p:grpSpPr>
          <a:xfrm>
            <a:off x="4976956" y="1522827"/>
            <a:ext cx="3652694" cy="2838018"/>
            <a:chOff x="0" y="-38100"/>
            <a:chExt cx="1924053" cy="1494923"/>
          </a:xfrm>
        </p:grpSpPr>
        <p:sp>
          <p:nvSpPr>
            <p:cNvPr id="616" name="Google Shape;616;p41"/>
            <p:cNvSpPr/>
            <p:nvPr/>
          </p:nvSpPr>
          <p:spPr>
            <a:xfrm>
              <a:off x="0" y="0"/>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7" name="Google Shape;617;p41"/>
            <p:cNvSpPr txBox="1"/>
            <p:nvPr/>
          </p:nvSpPr>
          <p:spPr>
            <a:xfrm>
              <a:off x="0" y="-38100"/>
              <a:ext cx="1924053" cy="149492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18" name="Google Shape;618;p41"/>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6">
              <a:alphaModFix/>
            </a:blip>
            <a:stretch>
              <a:fillRect b="0" l="0" r="0" t="0"/>
            </a:stretch>
          </a:blipFill>
          <a:ln>
            <a:noFill/>
          </a:ln>
        </p:spPr>
      </p:sp>
      <p:sp>
        <p:nvSpPr>
          <p:cNvPr id="619" name="Google Shape;619;p41"/>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620" name="Google Shape;620;p41"/>
          <p:cNvSpPr txBox="1"/>
          <p:nvPr/>
        </p:nvSpPr>
        <p:spPr>
          <a:xfrm>
            <a:off x="5254336" y="2665521"/>
            <a:ext cx="3097800" cy="51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a:latin typeface="Inter"/>
                <a:ea typeface="Inter"/>
                <a:cs typeface="Inter"/>
                <a:sym typeface="Inter"/>
              </a:rPr>
              <a:t>We tried 4 different models to train and test our custom dataset</a:t>
            </a:r>
            <a:r>
              <a:rPr b="1" i="0" lang="en" u="none" cap="none" strike="noStrike">
                <a:solidFill>
                  <a:srgbClr val="000000"/>
                </a:solidFill>
                <a:latin typeface="Inter"/>
                <a:ea typeface="Inter"/>
                <a:cs typeface="Inter"/>
                <a:sym typeface="Inter"/>
              </a:rPr>
              <a:t>.</a:t>
            </a:r>
            <a:endParaRPr b="1" sz="900"/>
          </a:p>
        </p:txBody>
      </p:sp>
      <p:sp>
        <p:nvSpPr>
          <p:cNvPr id="621" name="Google Shape;621;p41"/>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17</a:t>
            </a:r>
            <a:endParaRPr sz="700"/>
          </a:p>
        </p:txBody>
      </p:sp>
      <p:pic>
        <p:nvPicPr>
          <p:cNvPr id="622" name="Google Shape;622;p41"/>
          <p:cNvPicPr preferRelativeResize="0"/>
          <p:nvPr/>
        </p:nvPicPr>
        <p:blipFill rotWithShape="1">
          <a:blip r:embed="rId7">
            <a:alphaModFix/>
          </a:blip>
          <a:srcRect b="0" l="0" r="0" t="0"/>
          <a:stretch/>
        </p:blipFill>
        <p:spPr>
          <a:xfrm>
            <a:off x="2227600" y="3215550"/>
            <a:ext cx="929700" cy="929700"/>
          </a:xfrm>
          <a:prstGeom prst="roundRect">
            <a:avLst>
              <a:gd fmla="val 16667" name="adj"/>
            </a:avLst>
          </a:prstGeom>
          <a:noFill/>
          <a:ln>
            <a:noFill/>
          </a:ln>
        </p:spPr>
      </p:pic>
      <p:sp>
        <p:nvSpPr>
          <p:cNvPr id="623" name="Google Shape;623;p41"/>
          <p:cNvSpPr txBox="1"/>
          <p:nvPr/>
        </p:nvSpPr>
        <p:spPr>
          <a:xfrm>
            <a:off x="1965950" y="823313"/>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Custom Model</a:t>
            </a:r>
            <a:endParaRPr sz="1600">
              <a:solidFill>
                <a:schemeClr val="dk1"/>
              </a:solidFill>
              <a:latin typeface="Calibri"/>
              <a:ea typeface="Calibri"/>
              <a:cs typeface="Calibri"/>
              <a:sym typeface="Calibri"/>
            </a:endParaRPr>
          </a:p>
        </p:txBody>
      </p:sp>
      <p:pic>
        <p:nvPicPr>
          <p:cNvPr id="624" name="Google Shape;624;p41"/>
          <p:cNvPicPr preferRelativeResize="0"/>
          <p:nvPr/>
        </p:nvPicPr>
        <p:blipFill rotWithShape="1">
          <a:blip r:embed="rId8">
            <a:alphaModFix/>
          </a:blip>
          <a:srcRect b="32627" l="16694" r="25498" t="14704"/>
          <a:stretch/>
        </p:blipFill>
        <p:spPr>
          <a:xfrm>
            <a:off x="960400" y="1889450"/>
            <a:ext cx="1490100" cy="738900"/>
          </a:xfrm>
          <a:prstGeom prst="roundRect">
            <a:avLst>
              <a:gd fmla="val 16667" name="adj"/>
            </a:avLst>
          </a:prstGeom>
          <a:noFill/>
          <a:ln>
            <a:noFill/>
          </a:ln>
        </p:spPr>
      </p:pic>
      <p:pic>
        <p:nvPicPr>
          <p:cNvPr id="625" name="Google Shape;625;p41"/>
          <p:cNvPicPr preferRelativeResize="0"/>
          <p:nvPr/>
        </p:nvPicPr>
        <p:blipFill>
          <a:blip r:embed="rId9">
            <a:alphaModFix/>
          </a:blip>
          <a:stretch>
            <a:fillRect/>
          </a:stretch>
        </p:blipFill>
        <p:spPr>
          <a:xfrm>
            <a:off x="2888400" y="1889450"/>
            <a:ext cx="1314600" cy="738900"/>
          </a:xfrm>
          <a:prstGeom prst="roundRect">
            <a:avLst>
              <a:gd fmla="val 16667" name="adj"/>
            </a:avLst>
          </a:prstGeom>
          <a:noFill/>
          <a:ln>
            <a:noFill/>
          </a:ln>
        </p:spPr>
      </p:pic>
      <p:pic>
        <p:nvPicPr>
          <p:cNvPr id="626" name="Google Shape;626;p41"/>
          <p:cNvPicPr preferRelativeResize="0"/>
          <p:nvPr/>
        </p:nvPicPr>
        <p:blipFill rotWithShape="1">
          <a:blip r:embed="rId10">
            <a:alphaModFix/>
          </a:blip>
          <a:srcRect b="0" l="0" r="0" t="12249"/>
          <a:stretch/>
        </p:blipFill>
        <p:spPr>
          <a:xfrm>
            <a:off x="2028825" y="514362"/>
            <a:ext cx="1241100" cy="10890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632" name="Google Shape;632;p42"/>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633" name="Google Shape;633;p42"/>
          <p:cNvGrpSpPr/>
          <p:nvPr/>
        </p:nvGrpSpPr>
        <p:grpSpPr>
          <a:xfrm>
            <a:off x="140597" y="-2916798"/>
            <a:ext cx="3836295" cy="4409880"/>
            <a:chOff x="0" y="0"/>
            <a:chExt cx="10230121" cy="11759679"/>
          </a:xfrm>
        </p:grpSpPr>
        <p:sp>
          <p:nvSpPr>
            <p:cNvPr id="634" name="Google Shape;634;p42"/>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35" name="Google Shape;635;p42"/>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36" name="Google Shape;636;p42"/>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37" name="Google Shape;637;p42"/>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38" name="Google Shape;638;p42"/>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39" name="Google Shape;639;p42"/>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40" name="Google Shape;640;p42"/>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41" name="Google Shape;641;p42"/>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642" name="Google Shape;642;p42"/>
          <p:cNvGrpSpPr/>
          <p:nvPr/>
        </p:nvGrpSpPr>
        <p:grpSpPr>
          <a:xfrm>
            <a:off x="8081589" y="-3317292"/>
            <a:ext cx="3836295" cy="4409880"/>
            <a:chOff x="0" y="0"/>
            <a:chExt cx="10230121" cy="11759679"/>
          </a:xfrm>
        </p:grpSpPr>
        <p:sp>
          <p:nvSpPr>
            <p:cNvPr id="643" name="Google Shape;643;p42"/>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44" name="Google Shape;644;p42"/>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45" name="Google Shape;645;p42"/>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46" name="Google Shape;646;p42"/>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47" name="Google Shape;647;p42"/>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48" name="Google Shape;648;p42"/>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49" name="Google Shape;649;p42"/>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50" name="Google Shape;650;p42"/>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651" name="Google Shape;651;p42"/>
          <p:cNvGrpSpPr/>
          <p:nvPr/>
        </p:nvGrpSpPr>
        <p:grpSpPr>
          <a:xfrm>
            <a:off x="5730500" y="2232722"/>
            <a:ext cx="2344305" cy="1025301"/>
            <a:chOff x="0" y="-181039"/>
            <a:chExt cx="1992270" cy="1637862"/>
          </a:xfrm>
        </p:grpSpPr>
        <p:sp>
          <p:nvSpPr>
            <p:cNvPr id="652" name="Google Shape;652;p42"/>
            <p:cNvSpPr/>
            <p:nvPr/>
          </p:nvSpPr>
          <p:spPr>
            <a:xfrm>
              <a:off x="0" y="0"/>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3" name="Google Shape;653;p42"/>
            <p:cNvSpPr txBox="1"/>
            <p:nvPr/>
          </p:nvSpPr>
          <p:spPr>
            <a:xfrm>
              <a:off x="68070" y="-181039"/>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4" name="Google Shape;654;p42"/>
          <p:cNvSpPr/>
          <p:nvPr/>
        </p:nvSpPr>
        <p:spPr>
          <a:xfrm>
            <a:off x="514350" y="1215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655" name="Google Shape;655;p42"/>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656" name="Google Shape;656;p42"/>
          <p:cNvSpPr txBox="1"/>
          <p:nvPr/>
        </p:nvSpPr>
        <p:spPr>
          <a:xfrm>
            <a:off x="5254336" y="26655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Yolo v5</a:t>
            </a:r>
            <a:endParaRPr b="1" sz="1700"/>
          </a:p>
        </p:txBody>
      </p:sp>
      <p:sp>
        <p:nvSpPr>
          <p:cNvPr id="657" name="Google Shape;657;p42"/>
          <p:cNvSpPr txBox="1"/>
          <p:nvPr/>
        </p:nvSpPr>
        <p:spPr>
          <a:xfrm>
            <a:off x="514400" y="18324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a:t>
            </a:r>
            <a:r>
              <a:rPr b="1" lang="en" sz="1200">
                <a:solidFill>
                  <a:srgbClr val="FFFFFF"/>
                </a:solidFill>
                <a:latin typeface="Inter"/>
                <a:ea typeface="Inter"/>
                <a:cs typeface="Inter"/>
                <a:sym typeface="Inter"/>
              </a:rPr>
              <a:t>8</a:t>
            </a:r>
            <a:endParaRPr sz="700"/>
          </a:p>
        </p:txBody>
      </p:sp>
      <p:sp>
        <p:nvSpPr>
          <p:cNvPr id="658" name="Google Shape;658;p42"/>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659" name="Google Shape;659;p42"/>
          <p:cNvPicPr preferRelativeResize="0"/>
          <p:nvPr/>
        </p:nvPicPr>
        <p:blipFill rotWithShape="1">
          <a:blip r:embed="rId6">
            <a:alphaModFix/>
          </a:blip>
          <a:srcRect b="0" l="524" r="524" t="0"/>
          <a:stretch/>
        </p:blipFill>
        <p:spPr>
          <a:xfrm>
            <a:off x="0" y="1493075"/>
            <a:ext cx="5730499" cy="3515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665" name="Google Shape;665;p43"/>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666" name="Google Shape;666;p43"/>
          <p:cNvGrpSpPr/>
          <p:nvPr/>
        </p:nvGrpSpPr>
        <p:grpSpPr>
          <a:xfrm>
            <a:off x="140597" y="-2916798"/>
            <a:ext cx="3836295" cy="4409880"/>
            <a:chOff x="0" y="0"/>
            <a:chExt cx="10230121" cy="11759679"/>
          </a:xfrm>
        </p:grpSpPr>
        <p:sp>
          <p:nvSpPr>
            <p:cNvPr id="667" name="Google Shape;667;p43"/>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68" name="Google Shape;668;p43"/>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69" name="Google Shape;669;p43"/>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70" name="Google Shape;670;p43"/>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71" name="Google Shape;671;p43"/>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72" name="Google Shape;672;p43"/>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73" name="Google Shape;673;p43"/>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74" name="Google Shape;674;p43"/>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675" name="Google Shape;675;p43"/>
          <p:cNvGrpSpPr/>
          <p:nvPr/>
        </p:nvGrpSpPr>
        <p:grpSpPr>
          <a:xfrm>
            <a:off x="8081589" y="-3317292"/>
            <a:ext cx="3836295" cy="4409880"/>
            <a:chOff x="0" y="0"/>
            <a:chExt cx="10230121" cy="11759679"/>
          </a:xfrm>
        </p:grpSpPr>
        <p:sp>
          <p:nvSpPr>
            <p:cNvPr id="676" name="Google Shape;676;p43"/>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77" name="Google Shape;677;p43"/>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78" name="Google Shape;678;p43"/>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79" name="Google Shape;679;p43"/>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80" name="Google Shape;680;p43"/>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81" name="Google Shape;681;p43"/>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82" name="Google Shape;682;p43"/>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683" name="Google Shape;683;p43"/>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684" name="Google Shape;684;p43"/>
          <p:cNvGrpSpPr/>
          <p:nvPr/>
        </p:nvGrpSpPr>
        <p:grpSpPr>
          <a:xfrm>
            <a:off x="6007825" y="2206872"/>
            <a:ext cx="2344305" cy="1025301"/>
            <a:chOff x="0" y="-181039"/>
            <a:chExt cx="1992270" cy="1637862"/>
          </a:xfrm>
        </p:grpSpPr>
        <p:sp>
          <p:nvSpPr>
            <p:cNvPr id="685" name="Google Shape;685;p43"/>
            <p:cNvSpPr/>
            <p:nvPr/>
          </p:nvSpPr>
          <p:spPr>
            <a:xfrm>
              <a:off x="0" y="0"/>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6" name="Google Shape;686;p43"/>
            <p:cNvSpPr txBox="1"/>
            <p:nvPr/>
          </p:nvSpPr>
          <p:spPr>
            <a:xfrm>
              <a:off x="68070" y="-181039"/>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87" name="Google Shape;687;p43"/>
          <p:cNvSpPr/>
          <p:nvPr/>
        </p:nvSpPr>
        <p:spPr>
          <a:xfrm>
            <a:off x="514350" y="1215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688" name="Google Shape;688;p43"/>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689" name="Google Shape;689;p43"/>
          <p:cNvSpPr txBox="1"/>
          <p:nvPr/>
        </p:nvSpPr>
        <p:spPr>
          <a:xfrm>
            <a:off x="5544911" y="25914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Yolo v5</a:t>
            </a:r>
            <a:endParaRPr b="1" sz="1700"/>
          </a:p>
        </p:txBody>
      </p:sp>
      <p:sp>
        <p:nvSpPr>
          <p:cNvPr id="690" name="Google Shape;690;p43"/>
          <p:cNvSpPr txBox="1"/>
          <p:nvPr/>
        </p:nvSpPr>
        <p:spPr>
          <a:xfrm>
            <a:off x="514400" y="18324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19</a:t>
            </a:r>
            <a:endParaRPr sz="700"/>
          </a:p>
        </p:txBody>
      </p:sp>
      <p:sp>
        <p:nvSpPr>
          <p:cNvPr id="691" name="Google Shape;691;p43"/>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692" name="Google Shape;692;p43"/>
          <p:cNvPicPr preferRelativeResize="0"/>
          <p:nvPr/>
        </p:nvPicPr>
        <p:blipFill>
          <a:blip r:embed="rId6">
            <a:alphaModFix amt="82000"/>
          </a:blip>
          <a:stretch>
            <a:fillRect/>
          </a:stretch>
        </p:blipFill>
        <p:spPr>
          <a:xfrm>
            <a:off x="0" y="1092600"/>
            <a:ext cx="5730500" cy="3931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grpSp>
        <p:nvGrpSpPr>
          <p:cNvPr id="158" name="Google Shape;158;p26"/>
          <p:cNvGrpSpPr/>
          <p:nvPr/>
        </p:nvGrpSpPr>
        <p:grpSpPr>
          <a:xfrm>
            <a:off x="97522" y="-3286955"/>
            <a:ext cx="3836295" cy="4409880"/>
            <a:chOff x="0" y="0"/>
            <a:chExt cx="10230121" cy="11759679"/>
          </a:xfrm>
        </p:grpSpPr>
        <p:sp>
          <p:nvSpPr>
            <p:cNvPr id="159" name="Google Shape;159;p26"/>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60" name="Google Shape;160;p26"/>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61" name="Google Shape;161;p26"/>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62" name="Google Shape;162;p26"/>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63" name="Google Shape;163;p26"/>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64" name="Google Shape;164;p26"/>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65" name="Google Shape;165;p26"/>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66" name="Google Shape;166;p26"/>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67" name="Google Shape;167;p26"/>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grpSp>
        <p:nvGrpSpPr>
          <p:cNvPr id="168" name="Google Shape;168;p26"/>
          <p:cNvGrpSpPr/>
          <p:nvPr/>
        </p:nvGrpSpPr>
        <p:grpSpPr>
          <a:xfrm>
            <a:off x="4859954" y="1642436"/>
            <a:ext cx="3023837" cy="3096167"/>
            <a:chOff x="0" y="-38100"/>
            <a:chExt cx="1592803" cy="1630903"/>
          </a:xfrm>
        </p:grpSpPr>
        <p:sp>
          <p:nvSpPr>
            <p:cNvPr id="169" name="Google Shape;169;p26"/>
            <p:cNvSpPr/>
            <p:nvPr/>
          </p:nvSpPr>
          <p:spPr>
            <a:xfrm>
              <a:off x="0" y="0"/>
              <a:ext cx="1592803" cy="1592803"/>
            </a:xfrm>
            <a:custGeom>
              <a:rect b="b" l="l" r="r" t="t"/>
              <a:pathLst>
                <a:path extrusionOk="0" h="1592803" w="1592803">
                  <a:moveTo>
                    <a:pt x="89610" y="0"/>
                  </a:moveTo>
                  <a:lnTo>
                    <a:pt x="1503192" y="0"/>
                  </a:lnTo>
                  <a:cubicBezTo>
                    <a:pt x="1552683" y="0"/>
                    <a:pt x="1592803" y="40120"/>
                    <a:pt x="1592803" y="89610"/>
                  </a:cubicBezTo>
                  <a:lnTo>
                    <a:pt x="1592803" y="1503192"/>
                  </a:lnTo>
                  <a:cubicBezTo>
                    <a:pt x="1592803" y="1526959"/>
                    <a:pt x="1583362" y="1549751"/>
                    <a:pt x="1566557" y="1566557"/>
                  </a:cubicBezTo>
                  <a:cubicBezTo>
                    <a:pt x="1549751" y="1583362"/>
                    <a:pt x="1526959" y="1592803"/>
                    <a:pt x="1503192" y="1592803"/>
                  </a:cubicBezTo>
                  <a:lnTo>
                    <a:pt x="89610" y="1592803"/>
                  </a:lnTo>
                  <a:cubicBezTo>
                    <a:pt x="65844" y="1592803"/>
                    <a:pt x="43051" y="1583362"/>
                    <a:pt x="26246" y="1566557"/>
                  </a:cubicBezTo>
                  <a:cubicBezTo>
                    <a:pt x="9441" y="1549751"/>
                    <a:pt x="0" y="1526959"/>
                    <a:pt x="0" y="1503192"/>
                  </a:cubicBezTo>
                  <a:lnTo>
                    <a:pt x="0" y="89610"/>
                  </a:lnTo>
                  <a:cubicBezTo>
                    <a:pt x="0" y="65844"/>
                    <a:pt x="9441" y="43051"/>
                    <a:pt x="26246" y="26246"/>
                  </a:cubicBezTo>
                  <a:cubicBezTo>
                    <a:pt x="43051" y="9441"/>
                    <a:pt x="65844" y="0"/>
                    <a:pt x="89610"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26"/>
            <p:cNvSpPr txBox="1"/>
            <p:nvPr/>
          </p:nvSpPr>
          <p:spPr>
            <a:xfrm>
              <a:off x="0" y="-38100"/>
              <a:ext cx="1592803" cy="163090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1" name="Google Shape;171;p26"/>
          <p:cNvSpPr txBox="1"/>
          <p:nvPr/>
        </p:nvSpPr>
        <p:spPr>
          <a:xfrm>
            <a:off x="402350" y="2218857"/>
            <a:ext cx="4057800" cy="2308800"/>
          </a:xfrm>
          <a:prstGeom prst="rect">
            <a:avLst/>
          </a:prstGeom>
          <a:noFill/>
          <a:ln>
            <a:noFill/>
          </a:ln>
        </p:spPr>
        <p:txBody>
          <a:bodyPr anchorCtr="0" anchor="t" bIns="0" lIns="0" spcFirstLastPara="1" rIns="0" wrap="square" tIns="0">
            <a:spAutoFit/>
          </a:bodyPr>
          <a:lstStyle/>
          <a:p>
            <a:pPr indent="-304800" lvl="0" marL="457200" rtl="0" algn="just">
              <a:lnSpc>
                <a:spcPct val="115000"/>
              </a:lnSpc>
              <a:spcBef>
                <a:spcPts val="0"/>
              </a:spcBef>
              <a:spcAft>
                <a:spcPts val="0"/>
              </a:spcAft>
              <a:buClr>
                <a:srgbClr val="1C3F60"/>
              </a:buClr>
              <a:buSzPts val="1200"/>
              <a:buChar char="●"/>
            </a:pPr>
            <a:r>
              <a:rPr lang="en" sz="1200">
                <a:solidFill>
                  <a:srgbClr val="1C3F60"/>
                </a:solidFill>
              </a:rPr>
              <a:t>Advanced machine learning models (YOLOv5, YOLOv7, YOLOv8, Custom model) for urban infrastructure detection using </a:t>
            </a:r>
            <a:r>
              <a:rPr b="1" lang="en" sz="1200">
                <a:solidFill>
                  <a:srgbClr val="1C3F60"/>
                </a:solidFill>
              </a:rPr>
              <a:t>drone imagery</a:t>
            </a:r>
            <a:r>
              <a:rPr lang="en" sz="1200">
                <a:solidFill>
                  <a:srgbClr val="1C3F60"/>
                </a:solidFill>
              </a:rPr>
              <a:t> in Bangladesh.</a:t>
            </a:r>
            <a:endParaRPr sz="1200">
              <a:solidFill>
                <a:srgbClr val="1C3F60"/>
              </a:solidFill>
            </a:endParaRPr>
          </a:p>
          <a:p>
            <a:pPr indent="-304800" lvl="0" marL="457200" rtl="0" algn="just">
              <a:lnSpc>
                <a:spcPct val="115000"/>
              </a:lnSpc>
              <a:spcBef>
                <a:spcPts val="0"/>
              </a:spcBef>
              <a:spcAft>
                <a:spcPts val="0"/>
              </a:spcAft>
              <a:buClr>
                <a:srgbClr val="1C3F60"/>
              </a:buClr>
              <a:buSzPts val="1200"/>
              <a:buChar char="●"/>
            </a:pPr>
            <a:r>
              <a:rPr lang="en" sz="1200">
                <a:solidFill>
                  <a:srgbClr val="1C3F60"/>
                </a:solidFill>
              </a:rPr>
              <a:t>Evaluation of detection </a:t>
            </a:r>
            <a:r>
              <a:rPr b="1" lang="en" sz="1200">
                <a:solidFill>
                  <a:srgbClr val="1C3F60"/>
                </a:solidFill>
              </a:rPr>
              <a:t>accuracy </a:t>
            </a:r>
            <a:r>
              <a:rPr lang="en" sz="1200">
                <a:solidFill>
                  <a:srgbClr val="1C3F60"/>
                </a:solidFill>
              </a:rPr>
              <a:t>and </a:t>
            </a:r>
            <a:r>
              <a:rPr b="1" lang="en" sz="1200">
                <a:solidFill>
                  <a:srgbClr val="1C3F60"/>
                </a:solidFill>
              </a:rPr>
              <a:t>speed</a:t>
            </a:r>
            <a:r>
              <a:rPr lang="en" sz="1200">
                <a:solidFill>
                  <a:srgbClr val="1C3F60"/>
                </a:solidFill>
              </a:rPr>
              <a:t> across various urban conditions. </a:t>
            </a:r>
            <a:endParaRPr sz="1200">
              <a:solidFill>
                <a:srgbClr val="1C3F60"/>
              </a:solidFill>
            </a:endParaRPr>
          </a:p>
          <a:p>
            <a:pPr indent="-304800" lvl="0" marL="457200" rtl="0" algn="just">
              <a:lnSpc>
                <a:spcPct val="115000"/>
              </a:lnSpc>
              <a:spcBef>
                <a:spcPts val="0"/>
              </a:spcBef>
              <a:spcAft>
                <a:spcPts val="0"/>
              </a:spcAft>
              <a:buClr>
                <a:srgbClr val="1C3F60"/>
              </a:buClr>
              <a:buSzPts val="1200"/>
              <a:buChar char="●"/>
            </a:pPr>
            <a:r>
              <a:rPr lang="en" sz="1200">
                <a:solidFill>
                  <a:srgbClr val="1C3F60"/>
                </a:solidFill>
              </a:rPr>
              <a:t>A </a:t>
            </a:r>
            <a:r>
              <a:rPr b="1" lang="en" sz="1200">
                <a:solidFill>
                  <a:srgbClr val="1C3F60"/>
                </a:solidFill>
              </a:rPr>
              <a:t>unique dataset</a:t>
            </a:r>
            <a:r>
              <a:rPr lang="en" sz="1200">
                <a:solidFill>
                  <a:srgbClr val="1C3F60"/>
                </a:solidFill>
              </a:rPr>
              <a:t> tailored for urban Bangladesh.</a:t>
            </a:r>
            <a:endParaRPr sz="1200">
              <a:solidFill>
                <a:srgbClr val="1C3F60"/>
              </a:solidFill>
            </a:endParaRPr>
          </a:p>
          <a:p>
            <a:pPr indent="-304800" lvl="0" marL="457200" rtl="0" algn="just">
              <a:lnSpc>
                <a:spcPct val="115000"/>
              </a:lnSpc>
              <a:spcBef>
                <a:spcPts val="0"/>
              </a:spcBef>
              <a:spcAft>
                <a:spcPts val="0"/>
              </a:spcAft>
              <a:buClr>
                <a:srgbClr val="1C3F60"/>
              </a:buClr>
              <a:buSzPts val="1200"/>
              <a:buChar char="●"/>
            </a:pPr>
            <a:r>
              <a:rPr b="1" lang="en" sz="1200">
                <a:solidFill>
                  <a:srgbClr val="1C3F60"/>
                </a:solidFill>
              </a:rPr>
              <a:t>Scalable solutions</a:t>
            </a:r>
            <a:r>
              <a:rPr lang="en" sz="1200">
                <a:solidFill>
                  <a:srgbClr val="1C3F60"/>
                </a:solidFill>
              </a:rPr>
              <a:t> for urban planning in densely populated cities to foster sustainable urban development.</a:t>
            </a:r>
            <a:endParaRPr sz="1200">
              <a:solidFill>
                <a:srgbClr val="1C3F60"/>
              </a:solidFill>
            </a:endParaRPr>
          </a:p>
          <a:p>
            <a:pPr indent="0" lvl="0" marL="0" marR="0" rtl="0" algn="l">
              <a:lnSpc>
                <a:spcPct val="139958"/>
              </a:lnSpc>
              <a:spcBef>
                <a:spcPts val="0"/>
              </a:spcBef>
              <a:spcAft>
                <a:spcPts val="0"/>
              </a:spcAft>
              <a:buNone/>
            </a:pPr>
            <a:r>
              <a:t/>
            </a:r>
            <a:endParaRPr sz="1200">
              <a:latin typeface="Inter"/>
              <a:ea typeface="Inter"/>
              <a:cs typeface="Inter"/>
              <a:sym typeface="Inter"/>
            </a:endParaRPr>
          </a:p>
        </p:txBody>
      </p:sp>
      <p:sp>
        <p:nvSpPr>
          <p:cNvPr id="172" name="Google Shape;172;p26"/>
          <p:cNvSpPr txBox="1"/>
          <p:nvPr/>
        </p:nvSpPr>
        <p:spPr>
          <a:xfrm>
            <a:off x="675575" y="1236985"/>
            <a:ext cx="4057800" cy="7389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Abstract</a:t>
            </a:r>
            <a:endParaRPr b="1" sz="700"/>
          </a:p>
        </p:txBody>
      </p:sp>
      <p:sp>
        <p:nvSpPr>
          <p:cNvPr id="173" name="Google Shape;173;p26"/>
          <p:cNvSpPr txBox="1"/>
          <p:nvPr/>
        </p:nvSpPr>
        <p:spPr>
          <a:xfrm>
            <a:off x="514350" y="555099"/>
            <a:ext cx="308193" cy="202883"/>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02</a:t>
            </a:r>
            <a:endParaRPr sz="700"/>
          </a:p>
        </p:txBody>
      </p:sp>
      <p:sp>
        <p:nvSpPr>
          <p:cNvPr id="174" name="Google Shape;174;p26"/>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75" name="Google Shape;175;p26"/>
          <p:cNvSpPr txBox="1"/>
          <p:nvPr/>
        </p:nvSpPr>
        <p:spPr>
          <a:xfrm>
            <a:off x="5442911" y="4159956"/>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76" name="Google Shape;176;p26"/>
          <p:cNvSpPr txBox="1"/>
          <p:nvPr/>
        </p:nvSpPr>
        <p:spPr>
          <a:xfrm>
            <a:off x="6342102" y="4197544"/>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cxnSp>
        <p:nvCxnSpPr>
          <p:cNvPr id="177" name="Google Shape;177;p26"/>
          <p:cNvCxnSpPr/>
          <p:nvPr/>
        </p:nvCxnSpPr>
        <p:spPr>
          <a:xfrm>
            <a:off x="5704919" y="3929415"/>
            <a:ext cx="1274367" cy="0"/>
          </a:xfrm>
          <a:prstGeom prst="straightConnector1">
            <a:avLst/>
          </a:prstGeom>
          <a:noFill/>
          <a:ln cap="rnd" cmpd="sng" w="342900">
            <a:solidFill>
              <a:srgbClr val="FFFFFF"/>
            </a:solidFill>
            <a:prstDash val="solid"/>
            <a:round/>
            <a:headEnd len="sm" w="sm" type="none"/>
            <a:tailEnd len="sm" w="sm" type="none"/>
          </a:ln>
        </p:spPr>
      </p:cxnSp>
      <p:pic>
        <p:nvPicPr>
          <p:cNvPr id="178" name="Google Shape;178;p26"/>
          <p:cNvPicPr preferRelativeResize="0"/>
          <p:nvPr/>
        </p:nvPicPr>
        <p:blipFill>
          <a:blip r:embed="rId6">
            <a:alphaModFix/>
          </a:blip>
          <a:stretch>
            <a:fillRect/>
          </a:stretch>
        </p:blipFill>
        <p:spPr>
          <a:xfrm>
            <a:off x="4733375" y="555100"/>
            <a:ext cx="4268700" cy="24393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698" name="Google Shape;698;p44"/>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699" name="Google Shape;699;p44"/>
          <p:cNvGrpSpPr/>
          <p:nvPr/>
        </p:nvGrpSpPr>
        <p:grpSpPr>
          <a:xfrm>
            <a:off x="140597" y="-2916798"/>
            <a:ext cx="3836295" cy="4409880"/>
            <a:chOff x="0" y="0"/>
            <a:chExt cx="10230121" cy="11759679"/>
          </a:xfrm>
        </p:grpSpPr>
        <p:sp>
          <p:nvSpPr>
            <p:cNvPr id="700" name="Google Shape;700;p44"/>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01" name="Google Shape;701;p44"/>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02" name="Google Shape;702;p44"/>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03" name="Google Shape;703;p44"/>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04" name="Google Shape;704;p44"/>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05" name="Google Shape;705;p44"/>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06" name="Google Shape;706;p44"/>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07" name="Google Shape;707;p44"/>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708" name="Google Shape;708;p44"/>
          <p:cNvGrpSpPr/>
          <p:nvPr/>
        </p:nvGrpSpPr>
        <p:grpSpPr>
          <a:xfrm>
            <a:off x="8081589" y="-3317292"/>
            <a:ext cx="3836295" cy="4409880"/>
            <a:chOff x="0" y="0"/>
            <a:chExt cx="10230121" cy="11759679"/>
          </a:xfrm>
        </p:grpSpPr>
        <p:sp>
          <p:nvSpPr>
            <p:cNvPr id="709" name="Google Shape;709;p44"/>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10" name="Google Shape;710;p44"/>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11" name="Google Shape;711;p44"/>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12" name="Google Shape;712;p44"/>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13" name="Google Shape;713;p44"/>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14" name="Google Shape;714;p44"/>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15" name="Google Shape;715;p44"/>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16" name="Google Shape;716;p44"/>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717" name="Google Shape;717;p44"/>
          <p:cNvGrpSpPr/>
          <p:nvPr/>
        </p:nvGrpSpPr>
        <p:grpSpPr>
          <a:xfrm>
            <a:off x="5927133" y="2367496"/>
            <a:ext cx="2260935" cy="934761"/>
            <a:chOff x="654666" y="1122975"/>
            <a:chExt cx="1924200" cy="1494900"/>
          </a:xfrm>
        </p:grpSpPr>
        <p:sp>
          <p:nvSpPr>
            <p:cNvPr id="718" name="Google Shape;718;p44"/>
            <p:cNvSpPr/>
            <p:nvPr/>
          </p:nvSpPr>
          <p:spPr>
            <a:xfrm>
              <a:off x="654745" y="1142012"/>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9" name="Google Shape;719;p44"/>
            <p:cNvSpPr txBox="1"/>
            <p:nvPr/>
          </p:nvSpPr>
          <p:spPr>
            <a:xfrm>
              <a:off x="654666" y="1122975"/>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20" name="Google Shape;720;p44"/>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721" name="Google Shape;721;p44"/>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722" name="Google Shape;722;p44"/>
          <p:cNvSpPr txBox="1"/>
          <p:nvPr/>
        </p:nvSpPr>
        <p:spPr>
          <a:xfrm>
            <a:off x="5508711" y="26655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Yolo v5</a:t>
            </a:r>
            <a:endParaRPr b="1" sz="1700"/>
          </a:p>
        </p:txBody>
      </p:sp>
      <p:sp>
        <p:nvSpPr>
          <p:cNvPr id="723" name="Google Shape;723;p44"/>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20</a:t>
            </a:r>
            <a:endParaRPr sz="700"/>
          </a:p>
        </p:txBody>
      </p:sp>
      <p:sp>
        <p:nvSpPr>
          <p:cNvPr id="724" name="Google Shape;724;p44"/>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725" name="Google Shape;725;p44"/>
          <p:cNvSpPr txBox="1"/>
          <p:nvPr/>
        </p:nvSpPr>
        <p:spPr>
          <a:xfrm>
            <a:off x="884825" y="4562150"/>
            <a:ext cx="4272000" cy="3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Predicted </a:t>
            </a:r>
            <a:r>
              <a:rPr b="1" lang="en" sz="1600">
                <a:solidFill>
                  <a:schemeClr val="dk1"/>
                </a:solidFill>
                <a:latin typeface="Calibri"/>
                <a:ea typeface="Calibri"/>
                <a:cs typeface="Calibri"/>
                <a:sym typeface="Calibri"/>
              </a:rPr>
              <a:t>output from Yolo v5</a:t>
            </a:r>
            <a:endParaRPr b="1" sz="1600">
              <a:solidFill>
                <a:schemeClr val="dk1"/>
              </a:solidFill>
              <a:latin typeface="Calibri"/>
              <a:ea typeface="Calibri"/>
              <a:cs typeface="Calibri"/>
              <a:sym typeface="Calibri"/>
            </a:endParaRPr>
          </a:p>
        </p:txBody>
      </p:sp>
      <p:pic>
        <p:nvPicPr>
          <p:cNvPr id="726" name="Google Shape;726;p44"/>
          <p:cNvPicPr preferRelativeResize="0"/>
          <p:nvPr/>
        </p:nvPicPr>
        <p:blipFill>
          <a:blip r:embed="rId6">
            <a:alphaModFix/>
          </a:blip>
          <a:stretch>
            <a:fillRect/>
          </a:stretch>
        </p:blipFill>
        <p:spPr>
          <a:xfrm>
            <a:off x="992250" y="424700"/>
            <a:ext cx="4438925" cy="4092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732" name="Google Shape;732;p45"/>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733" name="Google Shape;733;p45"/>
          <p:cNvGrpSpPr/>
          <p:nvPr/>
        </p:nvGrpSpPr>
        <p:grpSpPr>
          <a:xfrm>
            <a:off x="140597" y="-2916798"/>
            <a:ext cx="3836295" cy="4409880"/>
            <a:chOff x="0" y="0"/>
            <a:chExt cx="10230121" cy="11759679"/>
          </a:xfrm>
        </p:grpSpPr>
        <p:sp>
          <p:nvSpPr>
            <p:cNvPr id="734" name="Google Shape;734;p45"/>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35" name="Google Shape;735;p45"/>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36" name="Google Shape;736;p45"/>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37" name="Google Shape;737;p45"/>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38" name="Google Shape;738;p45"/>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39" name="Google Shape;739;p45"/>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40" name="Google Shape;740;p45"/>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41" name="Google Shape;741;p45"/>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742" name="Google Shape;742;p45"/>
          <p:cNvGrpSpPr/>
          <p:nvPr/>
        </p:nvGrpSpPr>
        <p:grpSpPr>
          <a:xfrm>
            <a:off x="8081589" y="-3317292"/>
            <a:ext cx="3836295" cy="4409880"/>
            <a:chOff x="0" y="0"/>
            <a:chExt cx="10230121" cy="11759679"/>
          </a:xfrm>
        </p:grpSpPr>
        <p:sp>
          <p:nvSpPr>
            <p:cNvPr id="743" name="Google Shape;743;p45"/>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44" name="Google Shape;744;p45"/>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45" name="Google Shape;745;p45"/>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46" name="Google Shape;746;p45"/>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47" name="Google Shape;747;p45"/>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48" name="Google Shape;748;p45"/>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49" name="Google Shape;749;p45"/>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50" name="Google Shape;750;p45"/>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751" name="Google Shape;751;p45"/>
          <p:cNvGrpSpPr/>
          <p:nvPr/>
        </p:nvGrpSpPr>
        <p:grpSpPr>
          <a:xfrm>
            <a:off x="5672758" y="2367496"/>
            <a:ext cx="2260935" cy="934761"/>
            <a:chOff x="592177" y="1031459"/>
            <a:chExt cx="1924200" cy="1494900"/>
          </a:xfrm>
        </p:grpSpPr>
        <p:sp>
          <p:nvSpPr>
            <p:cNvPr id="752" name="Google Shape;752;p45"/>
            <p:cNvSpPr/>
            <p:nvPr/>
          </p:nvSpPr>
          <p:spPr>
            <a:xfrm>
              <a:off x="592255" y="1050496"/>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3" name="Google Shape;753;p45"/>
            <p:cNvSpPr txBox="1"/>
            <p:nvPr/>
          </p:nvSpPr>
          <p:spPr>
            <a:xfrm>
              <a:off x="592177" y="1031459"/>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54" name="Google Shape;754;p45"/>
          <p:cNvSpPr/>
          <p:nvPr/>
        </p:nvSpPr>
        <p:spPr>
          <a:xfrm>
            <a:off x="514300" y="1660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755" name="Google Shape;755;p45"/>
          <p:cNvSpPr txBox="1"/>
          <p:nvPr/>
        </p:nvSpPr>
        <p:spPr>
          <a:xfrm>
            <a:off x="5426661" y="2229614"/>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756" name="Google Shape;756;p45"/>
          <p:cNvSpPr txBox="1"/>
          <p:nvPr/>
        </p:nvSpPr>
        <p:spPr>
          <a:xfrm>
            <a:off x="5254336" y="26655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Yolo v7</a:t>
            </a:r>
            <a:endParaRPr b="1" sz="1700"/>
          </a:p>
        </p:txBody>
      </p:sp>
      <p:sp>
        <p:nvSpPr>
          <p:cNvPr id="757" name="Google Shape;757;p45"/>
          <p:cNvSpPr txBox="1"/>
          <p:nvPr/>
        </p:nvSpPr>
        <p:spPr>
          <a:xfrm>
            <a:off x="514400" y="2276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21</a:t>
            </a:r>
            <a:endParaRPr sz="700"/>
          </a:p>
        </p:txBody>
      </p:sp>
      <p:sp>
        <p:nvSpPr>
          <p:cNvPr id="758" name="Google Shape;758;p45"/>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759" name="Google Shape;759;p45"/>
          <p:cNvPicPr preferRelativeResize="0"/>
          <p:nvPr/>
        </p:nvPicPr>
        <p:blipFill rotWithShape="1">
          <a:blip r:embed="rId6">
            <a:alphaModFix/>
          </a:blip>
          <a:srcRect b="0" l="0" r="38957" t="0"/>
          <a:stretch/>
        </p:blipFill>
        <p:spPr>
          <a:xfrm>
            <a:off x="0" y="1599875"/>
            <a:ext cx="5672750" cy="350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4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765" name="Google Shape;765;p46"/>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766" name="Google Shape;766;p46"/>
          <p:cNvGrpSpPr/>
          <p:nvPr/>
        </p:nvGrpSpPr>
        <p:grpSpPr>
          <a:xfrm>
            <a:off x="140597" y="-2916798"/>
            <a:ext cx="3836295" cy="4409880"/>
            <a:chOff x="0" y="0"/>
            <a:chExt cx="10230121" cy="11759679"/>
          </a:xfrm>
        </p:grpSpPr>
        <p:sp>
          <p:nvSpPr>
            <p:cNvPr id="767" name="Google Shape;767;p46"/>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68" name="Google Shape;768;p46"/>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69" name="Google Shape;769;p46"/>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70" name="Google Shape;770;p46"/>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71" name="Google Shape;771;p46"/>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72" name="Google Shape;772;p46"/>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73" name="Google Shape;773;p46"/>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74" name="Google Shape;774;p46"/>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775" name="Google Shape;775;p46"/>
          <p:cNvGrpSpPr/>
          <p:nvPr/>
        </p:nvGrpSpPr>
        <p:grpSpPr>
          <a:xfrm>
            <a:off x="8081589" y="-3317292"/>
            <a:ext cx="3836295" cy="4409880"/>
            <a:chOff x="0" y="0"/>
            <a:chExt cx="10230121" cy="11759679"/>
          </a:xfrm>
        </p:grpSpPr>
        <p:sp>
          <p:nvSpPr>
            <p:cNvPr id="776" name="Google Shape;776;p46"/>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77" name="Google Shape;777;p46"/>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78" name="Google Shape;778;p46"/>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79" name="Google Shape;779;p46"/>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80" name="Google Shape;780;p46"/>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81" name="Google Shape;781;p46"/>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82" name="Google Shape;782;p46"/>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783" name="Google Shape;783;p46"/>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784" name="Google Shape;784;p46"/>
          <p:cNvGrpSpPr/>
          <p:nvPr/>
        </p:nvGrpSpPr>
        <p:grpSpPr>
          <a:xfrm>
            <a:off x="5672758" y="2367496"/>
            <a:ext cx="2260935" cy="934761"/>
            <a:chOff x="592177" y="1031459"/>
            <a:chExt cx="1924200" cy="1494900"/>
          </a:xfrm>
        </p:grpSpPr>
        <p:sp>
          <p:nvSpPr>
            <p:cNvPr id="785" name="Google Shape;785;p46"/>
            <p:cNvSpPr/>
            <p:nvPr/>
          </p:nvSpPr>
          <p:spPr>
            <a:xfrm>
              <a:off x="592255" y="1050496"/>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6" name="Google Shape;786;p46"/>
            <p:cNvSpPr txBox="1"/>
            <p:nvPr/>
          </p:nvSpPr>
          <p:spPr>
            <a:xfrm>
              <a:off x="592177" y="1031459"/>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87" name="Google Shape;787;p46"/>
          <p:cNvSpPr/>
          <p:nvPr/>
        </p:nvSpPr>
        <p:spPr>
          <a:xfrm>
            <a:off x="514300" y="1660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788" name="Google Shape;788;p46"/>
          <p:cNvSpPr txBox="1"/>
          <p:nvPr/>
        </p:nvSpPr>
        <p:spPr>
          <a:xfrm>
            <a:off x="5426661" y="2229614"/>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789" name="Google Shape;789;p46"/>
          <p:cNvSpPr txBox="1"/>
          <p:nvPr/>
        </p:nvSpPr>
        <p:spPr>
          <a:xfrm>
            <a:off x="5254336" y="26655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Yolo v7</a:t>
            </a:r>
            <a:endParaRPr b="1" sz="1700"/>
          </a:p>
        </p:txBody>
      </p:sp>
      <p:sp>
        <p:nvSpPr>
          <p:cNvPr id="790" name="Google Shape;790;p46"/>
          <p:cNvSpPr txBox="1"/>
          <p:nvPr/>
        </p:nvSpPr>
        <p:spPr>
          <a:xfrm>
            <a:off x="514400" y="2276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22</a:t>
            </a:r>
            <a:endParaRPr sz="700"/>
          </a:p>
        </p:txBody>
      </p:sp>
      <p:sp>
        <p:nvSpPr>
          <p:cNvPr id="791" name="Google Shape;791;p46"/>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792" name="Google Shape;792;p46"/>
          <p:cNvPicPr preferRelativeResize="0"/>
          <p:nvPr/>
        </p:nvPicPr>
        <p:blipFill>
          <a:blip r:embed="rId6">
            <a:alphaModFix/>
          </a:blip>
          <a:stretch>
            <a:fillRect/>
          </a:stretch>
        </p:blipFill>
        <p:spPr>
          <a:xfrm>
            <a:off x="0" y="754175"/>
            <a:ext cx="5672750" cy="4344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798" name="Google Shape;798;p47"/>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799" name="Google Shape;799;p47"/>
          <p:cNvGrpSpPr/>
          <p:nvPr/>
        </p:nvGrpSpPr>
        <p:grpSpPr>
          <a:xfrm>
            <a:off x="140597" y="-2916798"/>
            <a:ext cx="3836295" cy="4409880"/>
            <a:chOff x="0" y="0"/>
            <a:chExt cx="10230121" cy="11759679"/>
          </a:xfrm>
        </p:grpSpPr>
        <p:sp>
          <p:nvSpPr>
            <p:cNvPr id="800" name="Google Shape;800;p47"/>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01" name="Google Shape;801;p47"/>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02" name="Google Shape;802;p47"/>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03" name="Google Shape;803;p47"/>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04" name="Google Shape;804;p47"/>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05" name="Google Shape;805;p47"/>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06" name="Google Shape;806;p47"/>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07" name="Google Shape;807;p47"/>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808" name="Google Shape;808;p47"/>
          <p:cNvGrpSpPr/>
          <p:nvPr/>
        </p:nvGrpSpPr>
        <p:grpSpPr>
          <a:xfrm>
            <a:off x="8081589" y="-3317292"/>
            <a:ext cx="3836295" cy="4409880"/>
            <a:chOff x="0" y="0"/>
            <a:chExt cx="10230121" cy="11759679"/>
          </a:xfrm>
        </p:grpSpPr>
        <p:sp>
          <p:nvSpPr>
            <p:cNvPr id="809" name="Google Shape;809;p47"/>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10" name="Google Shape;810;p47"/>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11" name="Google Shape;811;p47"/>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12" name="Google Shape;812;p47"/>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13" name="Google Shape;813;p47"/>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14" name="Google Shape;814;p47"/>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15" name="Google Shape;815;p47"/>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16" name="Google Shape;816;p47"/>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817" name="Google Shape;817;p47"/>
          <p:cNvGrpSpPr/>
          <p:nvPr/>
        </p:nvGrpSpPr>
        <p:grpSpPr>
          <a:xfrm>
            <a:off x="5751658" y="2353361"/>
            <a:ext cx="2242065" cy="851346"/>
            <a:chOff x="724279" y="1210796"/>
            <a:chExt cx="1985710" cy="1494900"/>
          </a:xfrm>
        </p:grpSpPr>
        <p:sp>
          <p:nvSpPr>
            <p:cNvPr id="818" name="Google Shape;818;p47"/>
            <p:cNvSpPr/>
            <p:nvPr/>
          </p:nvSpPr>
          <p:spPr>
            <a:xfrm>
              <a:off x="785936" y="1229829"/>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9" name="Google Shape;819;p47"/>
            <p:cNvSpPr txBox="1"/>
            <p:nvPr/>
          </p:nvSpPr>
          <p:spPr>
            <a:xfrm>
              <a:off x="724279" y="1210796"/>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20" name="Google Shape;820;p47"/>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821" name="Google Shape;821;p47"/>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822" name="Google Shape;822;p47"/>
          <p:cNvSpPr txBox="1"/>
          <p:nvPr/>
        </p:nvSpPr>
        <p:spPr>
          <a:xfrm>
            <a:off x="5366336" y="25914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Yolo v7</a:t>
            </a:r>
            <a:endParaRPr b="1" sz="1700"/>
          </a:p>
        </p:txBody>
      </p:sp>
      <p:sp>
        <p:nvSpPr>
          <p:cNvPr id="823" name="Google Shape;823;p47"/>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23</a:t>
            </a:r>
            <a:endParaRPr sz="700"/>
          </a:p>
        </p:txBody>
      </p:sp>
      <p:sp>
        <p:nvSpPr>
          <p:cNvPr id="824" name="Google Shape;824;p47"/>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825" name="Google Shape;825;p47"/>
          <p:cNvSpPr txBox="1"/>
          <p:nvPr/>
        </p:nvSpPr>
        <p:spPr>
          <a:xfrm>
            <a:off x="175875" y="4558925"/>
            <a:ext cx="4272000" cy="3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Predicted output from Yolo v7</a:t>
            </a:r>
            <a:endParaRPr b="1" sz="1600">
              <a:solidFill>
                <a:schemeClr val="dk1"/>
              </a:solidFill>
              <a:latin typeface="Calibri"/>
              <a:ea typeface="Calibri"/>
              <a:cs typeface="Calibri"/>
              <a:sym typeface="Calibri"/>
            </a:endParaRPr>
          </a:p>
        </p:txBody>
      </p:sp>
      <p:pic>
        <p:nvPicPr>
          <p:cNvPr id="826" name="Google Shape;826;p47"/>
          <p:cNvPicPr preferRelativeResize="0"/>
          <p:nvPr/>
        </p:nvPicPr>
        <p:blipFill rotWithShape="1">
          <a:blip r:embed="rId6">
            <a:alphaModFix/>
          </a:blip>
          <a:srcRect b="-4400" l="0" r="0" t="4400"/>
          <a:stretch/>
        </p:blipFill>
        <p:spPr>
          <a:xfrm>
            <a:off x="86175" y="1000700"/>
            <a:ext cx="5454776" cy="3673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832" name="Google Shape;832;p48"/>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833" name="Google Shape;833;p48"/>
          <p:cNvGrpSpPr/>
          <p:nvPr/>
        </p:nvGrpSpPr>
        <p:grpSpPr>
          <a:xfrm>
            <a:off x="140597" y="-2916798"/>
            <a:ext cx="3836295" cy="4409880"/>
            <a:chOff x="0" y="0"/>
            <a:chExt cx="10230121" cy="11759679"/>
          </a:xfrm>
        </p:grpSpPr>
        <p:sp>
          <p:nvSpPr>
            <p:cNvPr id="834" name="Google Shape;834;p48"/>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35" name="Google Shape;835;p48"/>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36" name="Google Shape;836;p48"/>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37" name="Google Shape;837;p48"/>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38" name="Google Shape;838;p48"/>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39" name="Google Shape;839;p48"/>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40" name="Google Shape;840;p48"/>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41" name="Google Shape;841;p48"/>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842" name="Google Shape;842;p48"/>
          <p:cNvGrpSpPr/>
          <p:nvPr/>
        </p:nvGrpSpPr>
        <p:grpSpPr>
          <a:xfrm>
            <a:off x="8081589" y="-3317292"/>
            <a:ext cx="3836295" cy="4409880"/>
            <a:chOff x="0" y="0"/>
            <a:chExt cx="10230121" cy="11759679"/>
          </a:xfrm>
        </p:grpSpPr>
        <p:sp>
          <p:nvSpPr>
            <p:cNvPr id="843" name="Google Shape;843;p48"/>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44" name="Google Shape;844;p48"/>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45" name="Google Shape;845;p48"/>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46" name="Google Shape;846;p48"/>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47" name="Google Shape;847;p48"/>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48" name="Google Shape;848;p48"/>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49" name="Google Shape;849;p48"/>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50" name="Google Shape;850;p48"/>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851" name="Google Shape;851;p48"/>
          <p:cNvGrpSpPr/>
          <p:nvPr/>
        </p:nvGrpSpPr>
        <p:grpSpPr>
          <a:xfrm>
            <a:off x="5678500" y="2489994"/>
            <a:ext cx="2249464" cy="759588"/>
            <a:chOff x="0" y="0"/>
            <a:chExt cx="1992263" cy="1456823"/>
          </a:xfrm>
        </p:grpSpPr>
        <p:sp>
          <p:nvSpPr>
            <p:cNvPr id="852" name="Google Shape;852;p48"/>
            <p:cNvSpPr/>
            <p:nvPr/>
          </p:nvSpPr>
          <p:spPr>
            <a:xfrm>
              <a:off x="0" y="0"/>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3" name="Google Shape;853;p48"/>
            <p:cNvSpPr txBox="1"/>
            <p:nvPr/>
          </p:nvSpPr>
          <p:spPr>
            <a:xfrm>
              <a:off x="68063" y="12"/>
              <a:ext cx="1924200" cy="1314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54" name="Google Shape;854;p48"/>
          <p:cNvSpPr/>
          <p:nvPr/>
        </p:nvSpPr>
        <p:spPr>
          <a:xfrm>
            <a:off x="514300" y="2469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855" name="Google Shape;855;p48"/>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856" name="Google Shape;856;p48"/>
          <p:cNvSpPr txBox="1"/>
          <p:nvPr/>
        </p:nvSpPr>
        <p:spPr>
          <a:xfrm>
            <a:off x="5254336" y="26655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Yolo v8</a:t>
            </a:r>
            <a:endParaRPr b="1" sz="1700"/>
          </a:p>
        </p:txBody>
      </p:sp>
      <p:sp>
        <p:nvSpPr>
          <p:cNvPr id="857" name="Google Shape;857;p48"/>
          <p:cNvSpPr txBox="1"/>
          <p:nvPr/>
        </p:nvSpPr>
        <p:spPr>
          <a:xfrm>
            <a:off x="514350" y="3085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24</a:t>
            </a:r>
            <a:endParaRPr sz="700"/>
          </a:p>
        </p:txBody>
      </p:sp>
      <p:sp>
        <p:nvSpPr>
          <p:cNvPr id="858" name="Google Shape;858;p48"/>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859" name="Google Shape;859;p48"/>
          <p:cNvPicPr preferRelativeResize="0"/>
          <p:nvPr/>
        </p:nvPicPr>
        <p:blipFill rotWithShape="1">
          <a:blip r:embed="rId6">
            <a:alphaModFix/>
          </a:blip>
          <a:srcRect b="0" l="1798" r="42867" t="0"/>
          <a:stretch/>
        </p:blipFill>
        <p:spPr>
          <a:xfrm>
            <a:off x="0" y="1493075"/>
            <a:ext cx="5678499" cy="3605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4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865" name="Google Shape;865;p49"/>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866" name="Google Shape;866;p49"/>
          <p:cNvGrpSpPr/>
          <p:nvPr/>
        </p:nvGrpSpPr>
        <p:grpSpPr>
          <a:xfrm>
            <a:off x="140597" y="-2916798"/>
            <a:ext cx="3836295" cy="4409880"/>
            <a:chOff x="0" y="0"/>
            <a:chExt cx="10230121" cy="11759679"/>
          </a:xfrm>
        </p:grpSpPr>
        <p:sp>
          <p:nvSpPr>
            <p:cNvPr id="867" name="Google Shape;867;p49"/>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68" name="Google Shape;868;p49"/>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69" name="Google Shape;869;p49"/>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70" name="Google Shape;870;p49"/>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71" name="Google Shape;871;p49"/>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72" name="Google Shape;872;p49"/>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73" name="Google Shape;873;p49"/>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74" name="Google Shape;874;p49"/>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875" name="Google Shape;875;p49"/>
          <p:cNvGrpSpPr/>
          <p:nvPr/>
        </p:nvGrpSpPr>
        <p:grpSpPr>
          <a:xfrm>
            <a:off x="8081589" y="-3317292"/>
            <a:ext cx="3836295" cy="4409880"/>
            <a:chOff x="0" y="0"/>
            <a:chExt cx="10230121" cy="11759679"/>
          </a:xfrm>
        </p:grpSpPr>
        <p:sp>
          <p:nvSpPr>
            <p:cNvPr id="876" name="Google Shape;876;p49"/>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77" name="Google Shape;877;p49"/>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78" name="Google Shape;878;p49"/>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79" name="Google Shape;879;p49"/>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80" name="Google Shape;880;p49"/>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81" name="Google Shape;881;p49"/>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82" name="Google Shape;882;p49"/>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883" name="Google Shape;883;p49"/>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884" name="Google Shape;884;p49"/>
          <p:cNvGrpSpPr/>
          <p:nvPr/>
        </p:nvGrpSpPr>
        <p:grpSpPr>
          <a:xfrm>
            <a:off x="5678500" y="2489994"/>
            <a:ext cx="2249464" cy="759588"/>
            <a:chOff x="0" y="0"/>
            <a:chExt cx="1992263" cy="1456823"/>
          </a:xfrm>
        </p:grpSpPr>
        <p:sp>
          <p:nvSpPr>
            <p:cNvPr id="885" name="Google Shape;885;p49"/>
            <p:cNvSpPr/>
            <p:nvPr/>
          </p:nvSpPr>
          <p:spPr>
            <a:xfrm>
              <a:off x="0" y="0"/>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6" name="Google Shape;886;p49"/>
            <p:cNvSpPr txBox="1"/>
            <p:nvPr/>
          </p:nvSpPr>
          <p:spPr>
            <a:xfrm>
              <a:off x="68063" y="12"/>
              <a:ext cx="1924200" cy="1314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87" name="Google Shape;887;p49"/>
          <p:cNvSpPr/>
          <p:nvPr/>
        </p:nvSpPr>
        <p:spPr>
          <a:xfrm>
            <a:off x="514300" y="2469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888" name="Google Shape;888;p49"/>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889" name="Google Shape;889;p49"/>
          <p:cNvSpPr txBox="1"/>
          <p:nvPr/>
        </p:nvSpPr>
        <p:spPr>
          <a:xfrm>
            <a:off x="5254336" y="26655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Yolo v8</a:t>
            </a:r>
            <a:endParaRPr b="1" sz="1700"/>
          </a:p>
        </p:txBody>
      </p:sp>
      <p:sp>
        <p:nvSpPr>
          <p:cNvPr id="890" name="Google Shape;890;p49"/>
          <p:cNvSpPr txBox="1"/>
          <p:nvPr/>
        </p:nvSpPr>
        <p:spPr>
          <a:xfrm>
            <a:off x="514350" y="3085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25</a:t>
            </a:r>
            <a:endParaRPr sz="700"/>
          </a:p>
        </p:txBody>
      </p:sp>
      <p:sp>
        <p:nvSpPr>
          <p:cNvPr id="891" name="Google Shape;891;p49"/>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892" name="Google Shape;892;p49"/>
          <p:cNvPicPr preferRelativeResize="0"/>
          <p:nvPr/>
        </p:nvPicPr>
        <p:blipFill rotWithShape="1">
          <a:blip r:embed="rId6">
            <a:alphaModFix/>
          </a:blip>
          <a:srcRect b="13464" l="0" r="0" t="0"/>
          <a:stretch/>
        </p:blipFill>
        <p:spPr>
          <a:xfrm>
            <a:off x="0" y="754175"/>
            <a:ext cx="5678500" cy="4150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898" name="Google Shape;898;p50"/>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899" name="Google Shape;899;p50"/>
          <p:cNvGrpSpPr/>
          <p:nvPr/>
        </p:nvGrpSpPr>
        <p:grpSpPr>
          <a:xfrm>
            <a:off x="140597" y="-2916798"/>
            <a:ext cx="3836295" cy="4409880"/>
            <a:chOff x="0" y="0"/>
            <a:chExt cx="10230121" cy="11759679"/>
          </a:xfrm>
        </p:grpSpPr>
        <p:sp>
          <p:nvSpPr>
            <p:cNvPr id="900" name="Google Shape;900;p50"/>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01" name="Google Shape;901;p50"/>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02" name="Google Shape;902;p50"/>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03" name="Google Shape;903;p50"/>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04" name="Google Shape;904;p50"/>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05" name="Google Shape;905;p50"/>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06" name="Google Shape;906;p50"/>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07" name="Google Shape;907;p50"/>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908" name="Google Shape;908;p50"/>
          <p:cNvGrpSpPr/>
          <p:nvPr/>
        </p:nvGrpSpPr>
        <p:grpSpPr>
          <a:xfrm>
            <a:off x="8081589" y="-3317292"/>
            <a:ext cx="3836295" cy="4409880"/>
            <a:chOff x="0" y="0"/>
            <a:chExt cx="10230121" cy="11759679"/>
          </a:xfrm>
        </p:grpSpPr>
        <p:sp>
          <p:nvSpPr>
            <p:cNvPr id="909" name="Google Shape;909;p50"/>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10" name="Google Shape;910;p50"/>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11" name="Google Shape;911;p50"/>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12" name="Google Shape;912;p50"/>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13" name="Google Shape;913;p50"/>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14" name="Google Shape;914;p50"/>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15" name="Google Shape;915;p50"/>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16" name="Google Shape;916;p50"/>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917" name="Google Shape;917;p50"/>
          <p:cNvGrpSpPr/>
          <p:nvPr/>
        </p:nvGrpSpPr>
        <p:grpSpPr>
          <a:xfrm>
            <a:off x="5752350" y="2413661"/>
            <a:ext cx="2249473" cy="932762"/>
            <a:chOff x="0" y="-181039"/>
            <a:chExt cx="1992270" cy="1637862"/>
          </a:xfrm>
        </p:grpSpPr>
        <p:sp>
          <p:nvSpPr>
            <p:cNvPr id="918" name="Google Shape;918;p50"/>
            <p:cNvSpPr/>
            <p:nvPr/>
          </p:nvSpPr>
          <p:spPr>
            <a:xfrm>
              <a:off x="0" y="0"/>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9" name="Google Shape;919;p50"/>
            <p:cNvSpPr txBox="1"/>
            <p:nvPr/>
          </p:nvSpPr>
          <p:spPr>
            <a:xfrm>
              <a:off x="68070" y="-181039"/>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20" name="Google Shape;920;p50"/>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921" name="Google Shape;921;p50"/>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922" name="Google Shape;922;p50"/>
          <p:cNvSpPr txBox="1"/>
          <p:nvPr/>
        </p:nvSpPr>
        <p:spPr>
          <a:xfrm>
            <a:off x="5254336" y="2710683"/>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Yolo v8</a:t>
            </a:r>
            <a:endParaRPr b="1" sz="1700"/>
          </a:p>
        </p:txBody>
      </p:sp>
      <p:sp>
        <p:nvSpPr>
          <p:cNvPr id="923" name="Google Shape;923;p50"/>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26</a:t>
            </a:r>
            <a:endParaRPr sz="700"/>
          </a:p>
        </p:txBody>
      </p:sp>
      <p:sp>
        <p:nvSpPr>
          <p:cNvPr id="924" name="Google Shape;924;p50"/>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925" name="Google Shape;925;p50"/>
          <p:cNvSpPr txBox="1"/>
          <p:nvPr/>
        </p:nvSpPr>
        <p:spPr>
          <a:xfrm>
            <a:off x="300000" y="4688150"/>
            <a:ext cx="4272000" cy="3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Predicted output from Yolo v8</a:t>
            </a:r>
            <a:endParaRPr b="1" sz="1600">
              <a:solidFill>
                <a:schemeClr val="dk1"/>
              </a:solidFill>
              <a:latin typeface="Calibri"/>
              <a:ea typeface="Calibri"/>
              <a:cs typeface="Calibri"/>
              <a:sym typeface="Calibri"/>
            </a:endParaRPr>
          </a:p>
        </p:txBody>
      </p:sp>
      <p:pic>
        <p:nvPicPr>
          <p:cNvPr id="926" name="Google Shape;926;p50"/>
          <p:cNvPicPr preferRelativeResize="0"/>
          <p:nvPr/>
        </p:nvPicPr>
        <p:blipFill>
          <a:blip r:embed="rId6">
            <a:alphaModFix/>
          </a:blip>
          <a:stretch>
            <a:fillRect/>
          </a:stretch>
        </p:blipFill>
        <p:spPr>
          <a:xfrm>
            <a:off x="589850" y="966225"/>
            <a:ext cx="4664475" cy="3721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932" name="Google Shape;932;p51"/>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933" name="Google Shape;933;p51"/>
          <p:cNvGrpSpPr/>
          <p:nvPr/>
        </p:nvGrpSpPr>
        <p:grpSpPr>
          <a:xfrm>
            <a:off x="140597" y="-2916798"/>
            <a:ext cx="3836295" cy="4409880"/>
            <a:chOff x="0" y="0"/>
            <a:chExt cx="10230121" cy="11759679"/>
          </a:xfrm>
        </p:grpSpPr>
        <p:sp>
          <p:nvSpPr>
            <p:cNvPr id="934" name="Google Shape;934;p51"/>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35" name="Google Shape;935;p51"/>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36" name="Google Shape;936;p51"/>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37" name="Google Shape;937;p51"/>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38" name="Google Shape;938;p51"/>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39" name="Google Shape;939;p51"/>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40" name="Google Shape;940;p51"/>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41" name="Google Shape;941;p51"/>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942" name="Google Shape;942;p51"/>
          <p:cNvGrpSpPr/>
          <p:nvPr/>
        </p:nvGrpSpPr>
        <p:grpSpPr>
          <a:xfrm>
            <a:off x="8081589" y="-3317292"/>
            <a:ext cx="3836295" cy="4409880"/>
            <a:chOff x="0" y="0"/>
            <a:chExt cx="10230121" cy="11759679"/>
          </a:xfrm>
        </p:grpSpPr>
        <p:sp>
          <p:nvSpPr>
            <p:cNvPr id="943" name="Google Shape;943;p51"/>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44" name="Google Shape;944;p51"/>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45" name="Google Shape;945;p51"/>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46" name="Google Shape;946;p51"/>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47" name="Google Shape;947;p51"/>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48" name="Google Shape;948;p51"/>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49" name="Google Shape;949;p51"/>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50" name="Google Shape;950;p51"/>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951" name="Google Shape;951;p51"/>
          <p:cNvGrpSpPr/>
          <p:nvPr/>
        </p:nvGrpSpPr>
        <p:grpSpPr>
          <a:xfrm>
            <a:off x="5672850" y="2409211"/>
            <a:ext cx="2317043" cy="851346"/>
            <a:chOff x="592255" y="1324010"/>
            <a:chExt cx="1971951" cy="1494900"/>
          </a:xfrm>
        </p:grpSpPr>
        <p:sp>
          <p:nvSpPr>
            <p:cNvPr id="952" name="Google Shape;952;p51"/>
            <p:cNvSpPr/>
            <p:nvPr/>
          </p:nvSpPr>
          <p:spPr>
            <a:xfrm>
              <a:off x="592255" y="1343042"/>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3" name="Google Shape;953;p51"/>
            <p:cNvSpPr txBox="1"/>
            <p:nvPr/>
          </p:nvSpPr>
          <p:spPr>
            <a:xfrm>
              <a:off x="640007" y="1324010"/>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54" name="Google Shape;954;p51"/>
          <p:cNvSpPr/>
          <p:nvPr/>
        </p:nvSpPr>
        <p:spPr>
          <a:xfrm>
            <a:off x="514350" y="140975"/>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955" name="Google Shape;955;p51"/>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956" name="Google Shape;956;p51"/>
          <p:cNvSpPr txBox="1"/>
          <p:nvPr/>
        </p:nvSpPr>
        <p:spPr>
          <a:xfrm>
            <a:off x="5254336" y="26655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Custom Model</a:t>
            </a:r>
            <a:endParaRPr b="1" sz="1700"/>
          </a:p>
        </p:txBody>
      </p:sp>
      <p:sp>
        <p:nvSpPr>
          <p:cNvPr id="957" name="Google Shape;957;p51"/>
          <p:cNvSpPr txBox="1"/>
          <p:nvPr/>
        </p:nvSpPr>
        <p:spPr>
          <a:xfrm>
            <a:off x="514400" y="202674"/>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27</a:t>
            </a:r>
            <a:endParaRPr sz="700"/>
          </a:p>
        </p:txBody>
      </p:sp>
      <p:sp>
        <p:nvSpPr>
          <p:cNvPr id="958" name="Google Shape;958;p51"/>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959" name="Google Shape;959;p51"/>
          <p:cNvPicPr preferRelativeResize="0"/>
          <p:nvPr/>
        </p:nvPicPr>
        <p:blipFill rotWithShape="1">
          <a:blip r:embed="rId6">
            <a:alphaModFix/>
          </a:blip>
          <a:srcRect b="0" l="0" r="39470" t="0"/>
          <a:stretch/>
        </p:blipFill>
        <p:spPr>
          <a:xfrm>
            <a:off x="0" y="1555000"/>
            <a:ext cx="5672851" cy="3424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5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965" name="Google Shape;965;p52"/>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966" name="Google Shape;966;p52"/>
          <p:cNvGrpSpPr/>
          <p:nvPr/>
        </p:nvGrpSpPr>
        <p:grpSpPr>
          <a:xfrm>
            <a:off x="140597" y="-2916798"/>
            <a:ext cx="3836295" cy="4409880"/>
            <a:chOff x="0" y="0"/>
            <a:chExt cx="10230121" cy="11759679"/>
          </a:xfrm>
        </p:grpSpPr>
        <p:sp>
          <p:nvSpPr>
            <p:cNvPr id="967" name="Google Shape;967;p52"/>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68" name="Google Shape;968;p52"/>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69" name="Google Shape;969;p52"/>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70" name="Google Shape;970;p52"/>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71" name="Google Shape;971;p52"/>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72" name="Google Shape;972;p52"/>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73" name="Google Shape;973;p52"/>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74" name="Google Shape;974;p52"/>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975" name="Google Shape;975;p52"/>
          <p:cNvGrpSpPr/>
          <p:nvPr/>
        </p:nvGrpSpPr>
        <p:grpSpPr>
          <a:xfrm>
            <a:off x="8081589" y="-3317292"/>
            <a:ext cx="3836295" cy="4409880"/>
            <a:chOff x="0" y="0"/>
            <a:chExt cx="10230121" cy="11759679"/>
          </a:xfrm>
        </p:grpSpPr>
        <p:sp>
          <p:nvSpPr>
            <p:cNvPr id="976" name="Google Shape;976;p52"/>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77" name="Google Shape;977;p52"/>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78" name="Google Shape;978;p52"/>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79" name="Google Shape;979;p52"/>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80" name="Google Shape;980;p52"/>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81" name="Google Shape;981;p52"/>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82" name="Google Shape;982;p52"/>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983" name="Google Shape;983;p52"/>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984" name="Google Shape;984;p52"/>
          <p:cNvGrpSpPr/>
          <p:nvPr/>
        </p:nvGrpSpPr>
        <p:grpSpPr>
          <a:xfrm>
            <a:off x="5827925" y="2409211"/>
            <a:ext cx="2317043" cy="851346"/>
            <a:chOff x="592255" y="1324010"/>
            <a:chExt cx="1971951" cy="1494900"/>
          </a:xfrm>
        </p:grpSpPr>
        <p:sp>
          <p:nvSpPr>
            <p:cNvPr id="985" name="Google Shape;985;p52"/>
            <p:cNvSpPr/>
            <p:nvPr/>
          </p:nvSpPr>
          <p:spPr>
            <a:xfrm>
              <a:off x="592255" y="1343042"/>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6" name="Google Shape;986;p52"/>
            <p:cNvSpPr txBox="1"/>
            <p:nvPr/>
          </p:nvSpPr>
          <p:spPr>
            <a:xfrm>
              <a:off x="640007" y="1324010"/>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87" name="Google Shape;987;p52"/>
          <p:cNvSpPr/>
          <p:nvPr/>
        </p:nvSpPr>
        <p:spPr>
          <a:xfrm>
            <a:off x="514350" y="140975"/>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988" name="Google Shape;988;p52"/>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989" name="Google Shape;989;p52"/>
          <p:cNvSpPr txBox="1"/>
          <p:nvPr/>
        </p:nvSpPr>
        <p:spPr>
          <a:xfrm>
            <a:off x="5351411" y="2665521"/>
            <a:ext cx="30978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Custom Model</a:t>
            </a:r>
            <a:endParaRPr b="1" sz="1700"/>
          </a:p>
        </p:txBody>
      </p:sp>
      <p:sp>
        <p:nvSpPr>
          <p:cNvPr id="990" name="Google Shape;990;p52"/>
          <p:cNvSpPr txBox="1"/>
          <p:nvPr/>
        </p:nvSpPr>
        <p:spPr>
          <a:xfrm>
            <a:off x="514400" y="202674"/>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28</a:t>
            </a:r>
            <a:endParaRPr sz="700"/>
          </a:p>
        </p:txBody>
      </p:sp>
      <p:sp>
        <p:nvSpPr>
          <p:cNvPr id="991" name="Google Shape;991;p52"/>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992" name="Google Shape;992;p52"/>
          <p:cNvPicPr preferRelativeResize="0"/>
          <p:nvPr/>
        </p:nvPicPr>
        <p:blipFill>
          <a:blip r:embed="rId6">
            <a:alphaModFix/>
          </a:blip>
          <a:stretch>
            <a:fillRect/>
          </a:stretch>
        </p:blipFill>
        <p:spPr>
          <a:xfrm>
            <a:off x="0" y="1547525"/>
            <a:ext cx="5672850" cy="3364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5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998" name="Google Shape;998;p53"/>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Result</a:t>
            </a:r>
            <a:endParaRPr b="1" sz="700"/>
          </a:p>
        </p:txBody>
      </p:sp>
      <p:grpSp>
        <p:nvGrpSpPr>
          <p:cNvPr id="999" name="Google Shape;999;p53"/>
          <p:cNvGrpSpPr/>
          <p:nvPr/>
        </p:nvGrpSpPr>
        <p:grpSpPr>
          <a:xfrm>
            <a:off x="140597" y="-2916798"/>
            <a:ext cx="3836295" cy="4409880"/>
            <a:chOff x="0" y="0"/>
            <a:chExt cx="10230121" cy="11759679"/>
          </a:xfrm>
        </p:grpSpPr>
        <p:sp>
          <p:nvSpPr>
            <p:cNvPr id="1000" name="Google Shape;1000;p53"/>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01" name="Google Shape;1001;p53"/>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02" name="Google Shape;1002;p53"/>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03" name="Google Shape;1003;p53"/>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04" name="Google Shape;1004;p53"/>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05" name="Google Shape;1005;p53"/>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06" name="Google Shape;1006;p53"/>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07" name="Google Shape;1007;p53"/>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1008" name="Google Shape;1008;p53"/>
          <p:cNvGrpSpPr/>
          <p:nvPr/>
        </p:nvGrpSpPr>
        <p:grpSpPr>
          <a:xfrm>
            <a:off x="8081589" y="-3317292"/>
            <a:ext cx="3836295" cy="4409880"/>
            <a:chOff x="0" y="0"/>
            <a:chExt cx="10230121" cy="11759679"/>
          </a:xfrm>
        </p:grpSpPr>
        <p:sp>
          <p:nvSpPr>
            <p:cNvPr id="1009" name="Google Shape;1009;p53"/>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10" name="Google Shape;1010;p53"/>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11" name="Google Shape;1011;p53"/>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12" name="Google Shape;1012;p53"/>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13" name="Google Shape;1013;p53"/>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14" name="Google Shape;1014;p53"/>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15" name="Google Shape;1015;p53"/>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16" name="Google Shape;1016;p53"/>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1017" name="Google Shape;1017;p53"/>
          <p:cNvGrpSpPr/>
          <p:nvPr/>
        </p:nvGrpSpPr>
        <p:grpSpPr>
          <a:xfrm>
            <a:off x="5873988" y="2396433"/>
            <a:ext cx="2340918" cy="932762"/>
            <a:chOff x="0" y="-181039"/>
            <a:chExt cx="1992270" cy="1637862"/>
          </a:xfrm>
        </p:grpSpPr>
        <p:sp>
          <p:nvSpPr>
            <p:cNvPr id="1018" name="Google Shape;1018;p53"/>
            <p:cNvSpPr/>
            <p:nvPr/>
          </p:nvSpPr>
          <p:spPr>
            <a:xfrm>
              <a:off x="0" y="0"/>
              <a:ext cx="1924053" cy="1456823"/>
            </a:xfrm>
            <a:custGeom>
              <a:rect b="b" l="l" r="r" t="t"/>
              <a:pathLst>
                <a:path extrusionOk="0" h="1456823" w="1924053">
                  <a:moveTo>
                    <a:pt x="74183" y="0"/>
                  </a:moveTo>
                  <a:lnTo>
                    <a:pt x="1849870" y="0"/>
                  </a:lnTo>
                  <a:cubicBezTo>
                    <a:pt x="1890840" y="0"/>
                    <a:pt x="1924053" y="33213"/>
                    <a:pt x="1924053" y="74183"/>
                  </a:cubicBezTo>
                  <a:lnTo>
                    <a:pt x="1924053" y="1382640"/>
                  </a:lnTo>
                  <a:cubicBezTo>
                    <a:pt x="1924053" y="1402315"/>
                    <a:pt x="1916237" y="1421184"/>
                    <a:pt x="1902325" y="1435096"/>
                  </a:cubicBezTo>
                  <a:cubicBezTo>
                    <a:pt x="1888413" y="1449008"/>
                    <a:pt x="1869544" y="1456823"/>
                    <a:pt x="1849870" y="1456823"/>
                  </a:cubicBezTo>
                  <a:lnTo>
                    <a:pt x="74183" y="1456823"/>
                  </a:lnTo>
                  <a:cubicBezTo>
                    <a:pt x="54508" y="1456823"/>
                    <a:pt x="35640" y="1449008"/>
                    <a:pt x="21728" y="1435096"/>
                  </a:cubicBezTo>
                  <a:cubicBezTo>
                    <a:pt x="7816" y="1421184"/>
                    <a:pt x="0" y="1402315"/>
                    <a:pt x="0" y="1382640"/>
                  </a:cubicBezTo>
                  <a:lnTo>
                    <a:pt x="0" y="74183"/>
                  </a:lnTo>
                  <a:cubicBezTo>
                    <a:pt x="0" y="54508"/>
                    <a:pt x="7816" y="35640"/>
                    <a:pt x="21728" y="21728"/>
                  </a:cubicBezTo>
                  <a:cubicBezTo>
                    <a:pt x="35640" y="7816"/>
                    <a:pt x="54508" y="0"/>
                    <a:pt x="74183"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9" name="Google Shape;1019;p53"/>
            <p:cNvSpPr txBox="1"/>
            <p:nvPr/>
          </p:nvSpPr>
          <p:spPr>
            <a:xfrm>
              <a:off x="68070" y="-181039"/>
              <a:ext cx="1924200" cy="1494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20" name="Google Shape;1020;p53"/>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021" name="Google Shape;1021;p53"/>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022" name="Google Shape;1022;p53"/>
          <p:cNvSpPr txBox="1"/>
          <p:nvPr/>
        </p:nvSpPr>
        <p:spPr>
          <a:xfrm>
            <a:off x="5426636" y="2708571"/>
            <a:ext cx="3097800" cy="81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200">
                <a:latin typeface="Inter"/>
                <a:ea typeface="Inter"/>
                <a:cs typeface="Inter"/>
                <a:sym typeface="Inter"/>
              </a:rPr>
              <a:t>Custom Model</a:t>
            </a:r>
            <a:endParaRPr b="1" sz="2200">
              <a:latin typeface="Inter"/>
              <a:ea typeface="Inter"/>
              <a:cs typeface="Inter"/>
              <a:sym typeface="Inter"/>
            </a:endParaRPr>
          </a:p>
          <a:p>
            <a:pPr indent="0" lvl="0" marL="0" marR="0" rtl="0" algn="ctr">
              <a:lnSpc>
                <a:spcPct val="140000"/>
              </a:lnSpc>
              <a:spcBef>
                <a:spcPts val="0"/>
              </a:spcBef>
              <a:spcAft>
                <a:spcPts val="0"/>
              </a:spcAft>
              <a:buNone/>
            </a:pPr>
            <a:r>
              <a:t/>
            </a:r>
            <a:endParaRPr b="1" sz="2200">
              <a:latin typeface="Inter"/>
              <a:ea typeface="Inter"/>
              <a:cs typeface="Inter"/>
              <a:sym typeface="Inter"/>
            </a:endParaRPr>
          </a:p>
        </p:txBody>
      </p:sp>
      <p:sp>
        <p:nvSpPr>
          <p:cNvPr id="1023" name="Google Shape;1023;p53"/>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29</a:t>
            </a:r>
            <a:endParaRPr sz="700"/>
          </a:p>
        </p:txBody>
      </p:sp>
      <p:sp>
        <p:nvSpPr>
          <p:cNvPr id="1024" name="Google Shape;1024;p53"/>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025" name="Google Shape;1025;p53"/>
          <p:cNvSpPr txBox="1"/>
          <p:nvPr/>
        </p:nvSpPr>
        <p:spPr>
          <a:xfrm>
            <a:off x="300000" y="4619225"/>
            <a:ext cx="4272000" cy="3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Predicted output from Custom Model</a:t>
            </a:r>
            <a:endParaRPr b="1" sz="1600">
              <a:solidFill>
                <a:schemeClr val="dk1"/>
              </a:solidFill>
              <a:latin typeface="Calibri"/>
              <a:ea typeface="Calibri"/>
              <a:cs typeface="Calibri"/>
              <a:sym typeface="Calibri"/>
            </a:endParaRPr>
          </a:p>
        </p:txBody>
      </p:sp>
      <p:pic>
        <p:nvPicPr>
          <p:cNvPr id="1026" name="Google Shape;1026;p53"/>
          <p:cNvPicPr preferRelativeResize="0"/>
          <p:nvPr/>
        </p:nvPicPr>
        <p:blipFill>
          <a:blip r:embed="rId6">
            <a:alphaModFix/>
          </a:blip>
          <a:stretch>
            <a:fillRect/>
          </a:stretch>
        </p:blipFill>
        <p:spPr>
          <a:xfrm>
            <a:off x="175875" y="940400"/>
            <a:ext cx="5313375" cy="3618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grpSp>
        <p:nvGrpSpPr>
          <p:cNvPr id="184" name="Google Shape;184;p27"/>
          <p:cNvGrpSpPr/>
          <p:nvPr/>
        </p:nvGrpSpPr>
        <p:grpSpPr>
          <a:xfrm>
            <a:off x="-414566" y="444212"/>
            <a:ext cx="3925118" cy="3854758"/>
            <a:chOff x="0" y="-38100"/>
            <a:chExt cx="2067552" cy="2030490"/>
          </a:xfrm>
        </p:grpSpPr>
        <p:sp>
          <p:nvSpPr>
            <p:cNvPr id="185" name="Google Shape;185;p27"/>
            <p:cNvSpPr/>
            <p:nvPr/>
          </p:nvSpPr>
          <p:spPr>
            <a:xfrm>
              <a:off x="0" y="0"/>
              <a:ext cx="2067552" cy="1992390"/>
            </a:xfrm>
            <a:custGeom>
              <a:rect b="b" l="l" r="r" t="t"/>
              <a:pathLst>
                <a:path extrusionOk="0" h="1992390" w="2067552">
                  <a:moveTo>
                    <a:pt x="69034" y="0"/>
                  </a:moveTo>
                  <a:lnTo>
                    <a:pt x="1998518" y="0"/>
                  </a:lnTo>
                  <a:cubicBezTo>
                    <a:pt x="2016827" y="0"/>
                    <a:pt x="2034386" y="7273"/>
                    <a:pt x="2047332" y="20220"/>
                  </a:cubicBezTo>
                  <a:cubicBezTo>
                    <a:pt x="2060279" y="33166"/>
                    <a:pt x="2067552" y="50725"/>
                    <a:pt x="2067552" y="69034"/>
                  </a:cubicBezTo>
                  <a:lnTo>
                    <a:pt x="2067552" y="1923356"/>
                  </a:lnTo>
                  <a:cubicBezTo>
                    <a:pt x="2067552" y="1941665"/>
                    <a:pt x="2060279" y="1959224"/>
                    <a:pt x="2047332" y="1972170"/>
                  </a:cubicBezTo>
                  <a:cubicBezTo>
                    <a:pt x="2034386" y="1985117"/>
                    <a:pt x="2016827" y="1992390"/>
                    <a:pt x="1998518" y="1992390"/>
                  </a:cubicBezTo>
                  <a:lnTo>
                    <a:pt x="69034" y="1992390"/>
                  </a:lnTo>
                  <a:cubicBezTo>
                    <a:pt x="50725" y="1992390"/>
                    <a:pt x="33166" y="1985117"/>
                    <a:pt x="20220" y="1972170"/>
                  </a:cubicBezTo>
                  <a:cubicBezTo>
                    <a:pt x="7273" y="1959224"/>
                    <a:pt x="0" y="1941665"/>
                    <a:pt x="0" y="1923356"/>
                  </a:cubicBezTo>
                  <a:lnTo>
                    <a:pt x="0" y="69034"/>
                  </a:lnTo>
                  <a:cubicBezTo>
                    <a:pt x="0" y="50725"/>
                    <a:pt x="7273" y="33166"/>
                    <a:pt x="20220" y="20220"/>
                  </a:cubicBezTo>
                  <a:cubicBezTo>
                    <a:pt x="33166" y="7273"/>
                    <a:pt x="50725" y="0"/>
                    <a:pt x="69034" y="0"/>
                  </a:cubicBezTo>
                  <a:close/>
                </a:path>
              </a:pathLst>
            </a:custGeom>
            <a:solidFill>
              <a:srgbClr val="C7BBF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6" name="Google Shape;186;p27"/>
            <p:cNvSpPr txBox="1"/>
            <p:nvPr/>
          </p:nvSpPr>
          <p:spPr>
            <a:xfrm>
              <a:off x="0" y="-38100"/>
              <a:ext cx="2067552" cy="203049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7" name="Google Shape;187;p27"/>
          <p:cNvGrpSpPr/>
          <p:nvPr/>
        </p:nvGrpSpPr>
        <p:grpSpPr>
          <a:xfrm>
            <a:off x="7699750" y="-2976519"/>
            <a:ext cx="3836295" cy="4409880"/>
            <a:chOff x="0" y="0"/>
            <a:chExt cx="10230121" cy="11759679"/>
          </a:xfrm>
        </p:grpSpPr>
        <p:sp>
          <p:nvSpPr>
            <p:cNvPr id="188" name="Google Shape;188;p27"/>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89" name="Google Shape;189;p27"/>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90" name="Google Shape;190;p27"/>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91" name="Google Shape;191;p27"/>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92" name="Google Shape;192;p27"/>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93" name="Google Shape;193;p27"/>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94" name="Google Shape;194;p27"/>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95" name="Google Shape;195;p27"/>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196" name="Google Shape;196;p27"/>
          <p:cNvGrpSpPr/>
          <p:nvPr/>
        </p:nvGrpSpPr>
        <p:grpSpPr>
          <a:xfrm>
            <a:off x="-89402" y="4468286"/>
            <a:ext cx="3836295" cy="4409880"/>
            <a:chOff x="0" y="0"/>
            <a:chExt cx="10230121" cy="11759679"/>
          </a:xfrm>
        </p:grpSpPr>
        <p:sp>
          <p:nvSpPr>
            <p:cNvPr id="197" name="Google Shape;197;p27"/>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98" name="Google Shape;198;p27"/>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99" name="Google Shape;199;p27"/>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00" name="Google Shape;200;p27"/>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01" name="Google Shape;201;p27"/>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02" name="Google Shape;202;p27"/>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03" name="Google Shape;203;p27"/>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04" name="Google Shape;204;p27"/>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205" name="Google Shape;205;p27"/>
          <p:cNvGrpSpPr/>
          <p:nvPr/>
        </p:nvGrpSpPr>
        <p:grpSpPr>
          <a:xfrm>
            <a:off x="7307970" y="-3048849"/>
            <a:ext cx="3925118" cy="3854758"/>
            <a:chOff x="0" y="-38100"/>
            <a:chExt cx="2067552" cy="2030490"/>
          </a:xfrm>
        </p:grpSpPr>
        <p:sp>
          <p:nvSpPr>
            <p:cNvPr id="206" name="Google Shape;206;p27"/>
            <p:cNvSpPr/>
            <p:nvPr/>
          </p:nvSpPr>
          <p:spPr>
            <a:xfrm>
              <a:off x="0" y="0"/>
              <a:ext cx="2067552" cy="1992390"/>
            </a:xfrm>
            <a:custGeom>
              <a:rect b="b" l="l" r="r" t="t"/>
              <a:pathLst>
                <a:path extrusionOk="0" h="1992390" w="2067552">
                  <a:moveTo>
                    <a:pt x="69034" y="0"/>
                  </a:moveTo>
                  <a:lnTo>
                    <a:pt x="1998518" y="0"/>
                  </a:lnTo>
                  <a:cubicBezTo>
                    <a:pt x="2016827" y="0"/>
                    <a:pt x="2034386" y="7273"/>
                    <a:pt x="2047332" y="20220"/>
                  </a:cubicBezTo>
                  <a:cubicBezTo>
                    <a:pt x="2060279" y="33166"/>
                    <a:pt x="2067552" y="50725"/>
                    <a:pt x="2067552" y="69034"/>
                  </a:cubicBezTo>
                  <a:lnTo>
                    <a:pt x="2067552" y="1923356"/>
                  </a:lnTo>
                  <a:cubicBezTo>
                    <a:pt x="2067552" y="1941665"/>
                    <a:pt x="2060279" y="1959224"/>
                    <a:pt x="2047332" y="1972170"/>
                  </a:cubicBezTo>
                  <a:cubicBezTo>
                    <a:pt x="2034386" y="1985117"/>
                    <a:pt x="2016827" y="1992390"/>
                    <a:pt x="1998518" y="1992390"/>
                  </a:cubicBezTo>
                  <a:lnTo>
                    <a:pt x="69034" y="1992390"/>
                  </a:lnTo>
                  <a:cubicBezTo>
                    <a:pt x="50725" y="1992390"/>
                    <a:pt x="33166" y="1985117"/>
                    <a:pt x="20220" y="1972170"/>
                  </a:cubicBezTo>
                  <a:cubicBezTo>
                    <a:pt x="7273" y="1959224"/>
                    <a:pt x="0" y="1941665"/>
                    <a:pt x="0" y="1923356"/>
                  </a:cubicBezTo>
                  <a:lnTo>
                    <a:pt x="0" y="69034"/>
                  </a:lnTo>
                  <a:cubicBezTo>
                    <a:pt x="0" y="50725"/>
                    <a:pt x="7273" y="33166"/>
                    <a:pt x="20220" y="20220"/>
                  </a:cubicBezTo>
                  <a:cubicBezTo>
                    <a:pt x="33166" y="7273"/>
                    <a:pt x="50725" y="0"/>
                    <a:pt x="69034" y="0"/>
                  </a:cubicBezTo>
                  <a:close/>
                </a:path>
              </a:pathLst>
            </a:custGeom>
            <a:solidFill>
              <a:srgbClr val="C7BBF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7" name="Google Shape;207;p27"/>
            <p:cNvSpPr txBox="1"/>
            <p:nvPr/>
          </p:nvSpPr>
          <p:spPr>
            <a:xfrm>
              <a:off x="0" y="-38100"/>
              <a:ext cx="2067552" cy="203049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8" name="Google Shape;208;p27"/>
          <p:cNvSpPr txBox="1"/>
          <p:nvPr/>
        </p:nvSpPr>
        <p:spPr>
          <a:xfrm>
            <a:off x="3860612" y="891634"/>
            <a:ext cx="3864300" cy="7389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i="0" lang="en" sz="4800" u="none" cap="none" strike="noStrike">
                <a:solidFill>
                  <a:srgbClr val="000000"/>
                </a:solidFill>
                <a:latin typeface="League Spartan"/>
                <a:ea typeface="League Spartan"/>
                <a:cs typeface="League Spartan"/>
                <a:sym typeface="League Spartan"/>
              </a:rPr>
              <a:t>Overview</a:t>
            </a:r>
            <a:endParaRPr b="1" sz="700"/>
          </a:p>
        </p:txBody>
      </p:sp>
      <p:sp>
        <p:nvSpPr>
          <p:cNvPr id="209" name="Google Shape;209;p27"/>
          <p:cNvSpPr txBox="1"/>
          <p:nvPr/>
        </p:nvSpPr>
        <p:spPr>
          <a:xfrm>
            <a:off x="4277146" y="1834940"/>
            <a:ext cx="2021889" cy="24542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 sz="1400" u="none" cap="none" strike="noStrike">
                <a:solidFill>
                  <a:srgbClr val="000000"/>
                </a:solidFill>
                <a:latin typeface="Inter"/>
                <a:ea typeface="Inter"/>
                <a:cs typeface="Inter"/>
                <a:sym typeface="Inter"/>
              </a:rPr>
              <a:t>Introduction</a:t>
            </a:r>
            <a:endParaRPr sz="700"/>
          </a:p>
        </p:txBody>
      </p:sp>
      <p:sp>
        <p:nvSpPr>
          <p:cNvPr id="210" name="Google Shape;210;p27"/>
          <p:cNvSpPr txBox="1"/>
          <p:nvPr/>
        </p:nvSpPr>
        <p:spPr>
          <a:xfrm>
            <a:off x="4277146" y="2233674"/>
            <a:ext cx="2022000" cy="2154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a:latin typeface="Inter"/>
                <a:ea typeface="Inter"/>
                <a:cs typeface="Inter"/>
                <a:sym typeface="Inter"/>
              </a:rPr>
              <a:t>Research Objectives</a:t>
            </a:r>
            <a:endParaRPr sz="700"/>
          </a:p>
        </p:txBody>
      </p:sp>
      <p:sp>
        <p:nvSpPr>
          <p:cNvPr id="211" name="Google Shape;211;p27"/>
          <p:cNvSpPr txBox="1"/>
          <p:nvPr/>
        </p:nvSpPr>
        <p:spPr>
          <a:xfrm>
            <a:off x="4277146" y="2632408"/>
            <a:ext cx="2022000" cy="2154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a:latin typeface="Inter"/>
                <a:ea typeface="Inter"/>
                <a:cs typeface="Inter"/>
                <a:sym typeface="Inter"/>
              </a:rPr>
              <a:t>Research Problem</a:t>
            </a:r>
            <a:endParaRPr sz="700"/>
          </a:p>
        </p:txBody>
      </p:sp>
      <p:sp>
        <p:nvSpPr>
          <p:cNvPr id="212" name="Google Shape;212;p27"/>
          <p:cNvSpPr txBox="1"/>
          <p:nvPr/>
        </p:nvSpPr>
        <p:spPr>
          <a:xfrm>
            <a:off x="4277146" y="3031142"/>
            <a:ext cx="2022000" cy="215400"/>
          </a:xfrm>
          <a:prstGeom prst="rect">
            <a:avLst/>
          </a:prstGeom>
          <a:noFill/>
          <a:ln>
            <a:noFill/>
          </a:ln>
        </p:spPr>
        <p:txBody>
          <a:bodyPr anchorCtr="0" anchor="t" bIns="0" lIns="0" spcFirstLastPara="1" rIns="0" wrap="square" tIns="0">
            <a:spAutoFit/>
          </a:bodyPr>
          <a:lstStyle/>
          <a:p>
            <a:pPr indent="0" lvl="0" marL="0" rtl="0" algn="l">
              <a:lnSpc>
                <a:spcPct val="140014"/>
              </a:lnSpc>
              <a:spcBef>
                <a:spcPts val="0"/>
              </a:spcBef>
              <a:spcAft>
                <a:spcPts val="0"/>
              </a:spcAft>
              <a:buClr>
                <a:schemeClr val="dk1"/>
              </a:buClr>
              <a:buFont typeface="Arial"/>
              <a:buNone/>
            </a:pPr>
            <a:r>
              <a:rPr lang="en">
                <a:solidFill>
                  <a:schemeClr val="dk1"/>
                </a:solidFill>
                <a:latin typeface="Inter"/>
                <a:ea typeface="Inter"/>
                <a:cs typeface="Inter"/>
                <a:sym typeface="Inter"/>
              </a:rPr>
              <a:t>Literature Review</a:t>
            </a:r>
            <a:endParaRPr sz="700"/>
          </a:p>
        </p:txBody>
      </p:sp>
      <p:sp>
        <p:nvSpPr>
          <p:cNvPr id="213" name="Google Shape;213;p27"/>
          <p:cNvSpPr txBox="1"/>
          <p:nvPr/>
        </p:nvSpPr>
        <p:spPr>
          <a:xfrm>
            <a:off x="4277146" y="3430446"/>
            <a:ext cx="2022000" cy="2154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a:latin typeface="Inter"/>
                <a:ea typeface="Inter"/>
                <a:cs typeface="Inter"/>
                <a:sym typeface="Inter"/>
              </a:rPr>
              <a:t>Working Plan</a:t>
            </a:r>
            <a:endParaRPr sz="700"/>
          </a:p>
        </p:txBody>
      </p:sp>
      <p:sp>
        <p:nvSpPr>
          <p:cNvPr id="214" name="Google Shape;214;p27"/>
          <p:cNvSpPr txBox="1"/>
          <p:nvPr/>
        </p:nvSpPr>
        <p:spPr>
          <a:xfrm>
            <a:off x="6769850" y="3032281"/>
            <a:ext cx="1859700" cy="2154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a:latin typeface="Inter"/>
                <a:ea typeface="Inter"/>
                <a:cs typeface="Inter"/>
                <a:sym typeface="Inter"/>
              </a:rPr>
              <a:t>Future Work</a:t>
            </a:r>
            <a:endParaRPr sz="700"/>
          </a:p>
        </p:txBody>
      </p:sp>
      <p:sp>
        <p:nvSpPr>
          <p:cNvPr id="215" name="Google Shape;215;p27"/>
          <p:cNvSpPr txBox="1"/>
          <p:nvPr/>
        </p:nvSpPr>
        <p:spPr>
          <a:xfrm>
            <a:off x="6769850" y="1834940"/>
            <a:ext cx="2022000" cy="215400"/>
          </a:xfrm>
          <a:prstGeom prst="rect">
            <a:avLst/>
          </a:prstGeom>
          <a:noFill/>
          <a:ln>
            <a:noFill/>
          </a:ln>
        </p:spPr>
        <p:txBody>
          <a:bodyPr anchorCtr="0" anchor="t" bIns="0" lIns="0" spcFirstLastPara="1" rIns="0" wrap="square" tIns="0">
            <a:spAutoFit/>
          </a:bodyPr>
          <a:lstStyle/>
          <a:p>
            <a:pPr indent="0" lvl="0" marL="0" rtl="0" algn="l">
              <a:lnSpc>
                <a:spcPct val="140014"/>
              </a:lnSpc>
              <a:spcBef>
                <a:spcPts val="0"/>
              </a:spcBef>
              <a:spcAft>
                <a:spcPts val="0"/>
              </a:spcAft>
              <a:buClr>
                <a:schemeClr val="dk1"/>
              </a:buClr>
              <a:buFont typeface="Arial"/>
              <a:buNone/>
            </a:pPr>
            <a:r>
              <a:rPr lang="en">
                <a:solidFill>
                  <a:schemeClr val="dk1"/>
                </a:solidFill>
                <a:latin typeface="Inter"/>
                <a:ea typeface="Inter"/>
                <a:cs typeface="Inter"/>
                <a:sym typeface="Inter"/>
              </a:rPr>
              <a:t>Implementation</a:t>
            </a:r>
            <a:endParaRPr sz="700"/>
          </a:p>
        </p:txBody>
      </p:sp>
      <p:sp>
        <p:nvSpPr>
          <p:cNvPr id="216" name="Google Shape;216;p27"/>
          <p:cNvSpPr txBox="1"/>
          <p:nvPr/>
        </p:nvSpPr>
        <p:spPr>
          <a:xfrm>
            <a:off x="6769850" y="3431014"/>
            <a:ext cx="1859700" cy="2154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
                <a:latin typeface="Inter"/>
                <a:ea typeface="Inter"/>
                <a:cs typeface="Inter"/>
                <a:sym typeface="Inter"/>
              </a:rPr>
              <a:t>References</a:t>
            </a:r>
            <a:endParaRPr sz="700"/>
          </a:p>
        </p:txBody>
      </p:sp>
      <p:sp>
        <p:nvSpPr>
          <p:cNvPr id="217" name="Google Shape;217;p27"/>
          <p:cNvSpPr txBox="1"/>
          <p:nvPr/>
        </p:nvSpPr>
        <p:spPr>
          <a:xfrm>
            <a:off x="6769850" y="3828139"/>
            <a:ext cx="2022000" cy="1077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t/>
            </a:r>
            <a:endParaRPr sz="700"/>
          </a:p>
        </p:txBody>
      </p:sp>
      <p:sp>
        <p:nvSpPr>
          <p:cNvPr id="218" name="Google Shape;218;p27"/>
          <p:cNvSpPr txBox="1"/>
          <p:nvPr/>
        </p:nvSpPr>
        <p:spPr>
          <a:xfrm>
            <a:off x="6769850" y="2233674"/>
            <a:ext cx="2022000" cy="215400"/>
          </a:xfrm>
          <a:prstGeom prst="rect">
            <a:avLst/>
          </a:prstGeom>
          <a:noFill/>
          <a:ln>
            <a:noFill/>
          </a:ln>
        </p:spPr>
        <p:txBody>
          <a:bodyPr anchorCtr="0" anchor="t" bIns="0" lIns="0" spcFirstLastPara="1" rIns="0" wrap="square" tIns="0">
            <a:spAutoFit/>
          </a:bodyPr>
          <a:lstStyle/>
          <a:p>
            <a:pPr indent="0" lvl="0" marL="0" rtl="0" algn="l">
              <a:lnSpc>
                <a:spcPct val="140014"/>
              </a:lnSpc>
              <a:spcBef>
                <a:spcPts val="0"/>
              </a:spcBef>
              <a:spcAft>
                <a:spcPts val="0"/>
              </a:spcAft>
              <a:buClr>
                <a:schemeClr val="dk1"/>
              </a:buClr>
              <a:buFont typeface="Arial"/>
              <a:buNone/>
            </a:pPr>
            <a:r>
              <a:rPr lang="en">
                <a:solidFill>
                  <a:schemeClr val="dk1"/>
                </a:solidFill>
                <a:latin typeface="Inter"/>
                <a:ea typeface="Inter"/>
                <a:cs typeface="Inter"/>
                <a:sym typeface="Inter"/>
              </a:rPr>
              <a:t>Dataset</a:t>
            </a:r>
            <a:endParaRPr sz="700"/>
          </a:p>
        </p:txBody>
      </p:sp>
      <p:sp>
        <p:nvSpPr>
          <p:cNvPr id="219" name="Google Shape;219;p27"/>
          <p:cNvSpPr txBox="1"/>
          <p:nvPr/>
        </p:nvSpPr>
        <p:spPr>
          <a:xfrm>
            <a:off x="6769850" y="2632978"/>
            <a:ext cx="2022000" cy="215400"/>
          </a:xfrm>
          <a:prstGeom prst="rect">
            <a:avLst/>
          </a:prstGeom>
          <a:noFill/>
          <a:ln>
            <a:noFill/>
          </a:ln>
        </p:spPr>
        <p:txBody>
          <a:bodyPr anchorCtr="0" anchor="t" bIns="0" lIns="0" spcFirstLastPara="1" rIns="0" wrap="square" tIns="0">
            <a:spAutoFit/>
          </a:bodyPr>
          <a:lstStyle/>
          <a:p>
            <a:pPr indent="0" lvl="0" marL="0" rtl="0" algn="l">
              <a:lnSpc>
                <a:spcPct val="140014"/>
              </a:lnSpc>
              <a:spcBef>
                <a:spcPts val="0"/>
              </a:spcBef>
              <a:spcAft>
                <a:spcPts val="0"/>
              </a:spcAft>
              <a:buClr>
                <a:schemeClr val="dk1"/>
              </a:buClr>
              <a:buFont typeface="Arial"/>
              <a:buNone/>
            </a:pPr>
            <a:r>
              <a:rPr lang="en">
                <a:solidFill>
                  <a:schemeClr val="dk1"/>
                </a:solidFill>
                <a:latin typeface="Inter"/>
                <a:ea typeface="Inter"/>
                <a:cs typeface="Inter"/>
                <a:sym typeface="Inter"/>
              </a:rPr>
              <a:t>Result</a:t>
            </a:r>
            <a:endParaRPr sz="700"/>
          </a:p>
        </p:txBody>
      </p:sp>
      <p:sp>
        <p:nvSpPr>
          <p:cNvPr id="220" name="Google Shape;220;p27"/>
          <p:cNvSpPr txBox="1"/>
          <p:nvPr/>
        </p:nvSpPr>
        <p:spPr>
          <a:xfrm>
            <a:off x="3860612" y="1830011"/>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545454"/>
                </a:solidFill>
                <a:latin typeface="Inter"/>
                <a:ea typeface="Inter"/>
                <a:cs typeface="Inter"/>
                <a:sym typeface="Inter"/>
              </a:rPr>
              <a:t>0</a:t>
            </a:r>
            <a:r>
              <a:rPr b="1" lang="en">
                <a:solidFill>
                  <a:srgbClr val="545454"/>
                </a:solidFill>
                <a:latin typeface="Inter"/>
                <a:ea typeface="Inter"/>
                <a:cs typeface="Inter"/>
                <a:sym typeface="Inter"/>
              </a:rPr>
              <a:t>1</a:t>
            </a:r>
            <a:endParaRPr sz="700"/>
          </a:p>
        </p:txBody>
      </p:sp>
      <p:sp>
        <p:nvSpPr>
          <p:cNvPr id="221" name="Google Shape;221;p27"/>
          <p:cNvSpPr txBox="1"/>
          <p:nvPr/>
        </p:nvSpPr>
        <p:spPr>
          <a:xfrm>
            <a:off x="6387604" y="1837121"/>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a:solidFill>
                  <a:srgbClr val="545454"/>
                </a:solidFill>
                <a:latin typeface="Inter"/>
                <a:ea typeface="Inter"/>
                <a:cs typeface="Inter"/>
                <a:sym typeface="Inter"/>
              </a:rPr>
              <a:t>06</a:t>
            </a:r>
            <a:endParaRPr sz="700"/>
          </a:p>
        </p:txBody>
      </p:sp>
      <p:sp>
        <p:nvSpPr>
          <p:cNvPr id="222" name="Google Shape;222;p27"/>
          <p:cNvSpPr txBox="1"/>
          <p:nvPr/>
        </p:nvSpPr>
        <p:spPr>
          <a:xfrm>
            <a:off x="3860612" y="2228745"/>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545454"/>
                </a:solidFill>
                <a:latin typeface="Inter"/>
                <a:ea typeface="Inter"/>
                <a:cs typeface="Inter"/>
                <a:sym typeface="Inter"/>
              </a:rPr>
              <a:t>0</a:t>
            </a:r>
            <a:r>
              <a:rPr b="1" lang="en">
                <a:solidFill>
                  <a:srgbClr val="545454"/>
                </a:solidFill>
                <a:latin typeface="Inter"/>
                <a:ea typeface="Inter"/>
                <a:cs typeface="Inter"/>
                <a:sym typeface="Inter"/>
              </a:rPr>
              <a:t>2</a:t>
            </a:r>
            <a:endParaRPr sz="700"/>
          </a:p>
        </p:txBody>
      </p:sp>
      <p:sp>
        <p:nvSpPr>
          <p:cNvPr id="223" name="Google Shape;223;p27"/>
          <p:cNvSpPr txBox="1"/>
          <p:nvPr/>
        </p:nvSpPr>
        <p:spPr>
          <a:xfrm>
            <a:off x="6387604" y="2235855"/>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a:solidFill>
                  <a:srgbClr val="545454"/>
                </a:solidFill>
                <a:latin typeface="Inter"/>
                <a:ea typeface="Inter"/>
                <a:cs typeface="Inter"/>
                <a:sym typeface="Inter"/>
              </a:rPr>
              <a:t>07</a:t>
            </a:r>
            <a:endParaRPr sz="700"/>
          </a:p>
        </p:txBody>
      </p:sp>
      <p:sp>
        <p:nvSpPr>
          <p:cNvPr id="224" name="Google Shape;224;p27"/>
          <p:cNvSpPr txBox="1"/>
          <p:nvPr/>
        </p:nvSpPr>
        <p:spPr>
          <a:xfrm>
            <a:off x="3860612" y="2632408"/>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545454"/>
                </a:solidFill>
                <a:latin typeface="Inter"/>
                <a:ea typeface="Inter"/>
                <a:cs typeface="Inter"/>
                <a:sym typeface="Inter"/>
              </a:rPr>
              <a:t>0</a:t>
            </a:r>
            <a:r>
              <a:rPr b="1" lang="en">
                <a:solidFill>
                  <a:srgbClr val="545454"/>
                </a:solidFill>
                <a:latin typeface="Inter"/>
                <a:ea typeface="Inter"/>
                <a:cs typeface="Inter"/>
                <a:sym typeface="Inter"/>
              </a:rPr>
              <a:t>3</a:t>
            </a:r>
            <a:endParaRPr sz="700"/>
          </a:p>
        </p:txBody>
      </p:sp>
      <p:sp>
        <p:nvSpPr>
          <p:cNvPr id="225" name="Google Shape;225;p27"/>
          <p:cNvSpPr txBox="1"/>
          <p:nvPr/>
        </p:nvSpPr>
        <p:spPr>
          <a:xfrm>
            <a:off x="6387604" y="2639518"/>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a:solidFill>
                  <a:srgbClr val="545454"/>
                </a:solidFill>
                <a:latin typeface="Inter"/>
                <a:ea typeface="Inter"/>
                <a:cs typeface="Inter"/>
                <a:sym typeface="Inter"/>
              </a:rPr>
              <a:t>08</a:t>
            </a:r>
            <a:endParaRPr sz="700"/>
          </a:p>
        </p:txBody>
      </p:sp>
      <p:sp>
        <p:nvSpPr>
          <p:cNvPr id="226" name="Google Shape;226;p27"/>
          <p:cNvSpPr txBox="1"/>
          <p:nvPr/>
        </p:nvSpPr>
        <p:spPr>
          <a:xfrm>
            <a:off x="3860612" y="3420586"/>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545454"/>
                </a:solidFill>
                <a:latin typeface="Inter"/>
                <a:ea typeface="Inter"/>
                <a:cs typeface="Inter"/>
                <a:sym typeface="Inter"/>
              </a:rPr>
              <a:t>0</a:t>
            </a:r>
            <a:r>
              <a:rPr b="1" lang="en">
                <a:solidFill>
                  <a:srgbClr val="545454"/>
                </a:solidFill>
                <a:latin typeface="Inter"/>
                <a:ea typeface="Inter"/>
                <a:cs typeface="Inter"/>
                <a:sym typeface="Inter"/>
              </a:rPr>
              <a:t>5</a:t>
            </a:r>
            <a:endParaRPr sz="700"/>
          </a:p>
        </p:txBody>
      </p:sp>
      <p:sp>
        <p:nvSpPr>
          <p:cNvPr id="227" name="Google Shape;227;p27"/>
          <p:cNvSpPr txBox="1"/>
          <p:nvPr/>
        </p:nvSpPr>
        <p:spPr>
          <a:xfrm>
            <a:off x="6387604" y="3427696"/>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545454"/>
                </a:solidFill>
                <a:latin typeface="Inter"/>
                <a:ea typeface="Inter"/>
                <a:cs typeface="Inter"/>
                <a:sym typeface="Inter"/>
              </a:rPr>
              <a:t>1</a:t>
            </a:r>
            <a:r>
              <a:rPr b="1" lang="en">
                <a:solidFill>
                  <a:srgbClr val="545454"/>
                </a:solidFill>
                <a:latin typeface="Inter"/>
                <a:ea typeface="Inter"/>
                <a:cs typeface="Inter"/>
                <a:sym typeface="Inter"/>
              </a:rPr>
              <a:t>0</a:t>
            </a:r>
            <a:endParaRPr sz="700"/>
          </a:p>
        </p:txBody>
      </p:sp>
      <p:sp>
        <p:nvSpPr>
          <p:cNvPr id="228" name="Google Shape;228;p27"/>
          <p:cNvSpPr txBox="1"/>
          <p:nvPr/>
        </p:nvSpPr>
        <p:spPr>
          <a:xfrm>
            <a:off x="6387604" y="3824820"/>
            <a:ext cx="337800" cy="1077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t/>
            </a:r>
            <a:endParaRPr sz="700"/>
          </a:p>
        </p:txBody>
      </p:sp>
      <p:sp>
        <p:nvSpPr>
          <p:cNvPr id="229" name="Google Shape;229;p27"/>
          <p:cNvSpPr txBox="1"/>
          <p:nvPr/>
        </p:nvSpPr>
        <p:spPr>
          <a:xfrm>
            <a:off x="3860612" y="3026213"/>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1400" u="none" cap="none" strike="noStrike">
                <a:solidFill>
                  <a:srgbClr val="545454"/>
                </a:solidFill>
                <a:latin typeface="Inter"/>
                <a:ea typeface="Inter"/>
                <a:cs typeface="Inter"/>
                <a:sym typeface="Inter"/>
              </a:rPr>
              <a:t>0</a:t>
            </a:r>
            <a:r>
              <a:rPr b="1" lang="en">
                <a:solidFill>
                  <a:srgbClr val="545454"/>
                </a:solidFill>
                <a:latin typeface="Inter"/>
                <a:ea typeface="Inter"/>
                <a:cs typeface="Inter"/>
                <a:sym typeface="Inter"/>
              </a:rPr>
              <a:t>4</a:t>
            </a:r>
            <a:endParaRPr sz="700"/>
          </a:p>
        </p:txBody>
      </p:sp>
      <p:sp>
        <p:nvSpPr>
          <p:cNvPr id="230" name="Google Shape;230;p27"/>
          <p:cNvSpPr txBox="1"/>
          <p:nvPr/>
        </p:nvSpPr>
        <p:spPr>
          <a:xfrm>
            <a:off x="6387604" y="3033323"/>
            <a:ext cx="337800" cy="2154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a:solidFill>
                  <a:srgbClr val="545454"/>
                </a:solidFill>
                <a:latin typeface="Inter"/>
                <a:ea typeface="Inter"/>
                <a:cs typeface="Inter"/>
                <a:sym typeface="Inter"/>
              </a:rPr>
              <a:t>09</a:t>
            </a:r>
            <a:endParaRPr sz="700"/>
          </a:p>
        </p:txBody>
      </p:sp>
      <p:sp>
        <p:nvSpPr>
          <p:cNvPr id="231" name="Google Shape;231;p27"/>
          <p:cNvSpPr txBox="1"/>
          <p:nvPr/>
        </p:nvSpPr>
        <p:spPr>
          <a:xfrm>
            <a:off x="5743707" y="4444474"/>
            <a:ext cx="28860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232" name="Google Shape;232;p27"/>
          <p:cNvSpPr/>
          <p:nvPr/>
        </p:nvSpPr>
        <p:spPr>
          <a:xfrm>
            <a:off x="514350" y="118025"/>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233" name="Google Shape;233;p27"/>
          <p:cNvSpPr txBox="1"/>
          <p:nvPr/>
        </p:nvSpPr>
        <p:spPr>
          <a:xfrm>
            <a:off x="514400" y="195125"/>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03</a:t>
            </a:r>
            <a:endParaRPr sz="700"/>
          </a:p>
        </p:txBody>
      </p:sp>
      <p:pic>
        <p:nvPicPr>
          <p:cNvPr id="234" name="Google Shape;234;p27"/>
          <p:cNvPicPr preferRelativeResize="0"/>
          <p:nvPr/>
        </p:nvPicPr>
        <p:blipFill>
          <a:blip r:embed="rId6">
            <a:alphaModFix/>
          </a:blip>
          <a:stretch>
            <a:fillRect/>
          </a:stretch>
        </p:blipFill>
        <p:spPr>
          <a:xfrm>
            <a:off x="88200" y="1302100"/>
            <a:ext cx="3271800" cy="2244000"/>
          </a:xfrm>
          <a:prstGeom prst="roundRect">
            <a:avLst>
              <a:gd fmla="val 16667" name="adj"/>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5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1032" name="Google Shape;1032;p54"/>
          <p:cNvSpPr txBox="1"/>
          <p:nvPr/>
        </p:nvSpPr>
        <p:spPr>
          <a:xfrm>
            <a:off x="4976956" y="754172"/>
            <a:ext cx="3402900" cy="7389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lang="en" sz="4800">
                <a:latin typeface="League Spartan"/>
                <a:ea typeface="League Spartan"/>
                <a:cs typeface="League Spartan"/>
                <a:sym typeface="League Spartan"/>
              </a:rPr>
              <a:t>Analysis</a:t>
            </a:r>
            <a:endParaRPr b="1" sz="700"/>
          </a:p>
        </p:txBody>
      </p:sp>
      <p:grpSp>
        <p:nvGrpSpPr>
          <p:cNvPr id="1033" name="Google Shape;1033;p54"/>
          <p:cNvGrpSpPr/>
          <p:nvPr/>
        </p:nvGrpSpPr>
        <p:grpSpPr>
          <a:xfrm>
            <a:off x="140597" y="-2916798"/>
            <a:ext cx="3836295" cy="4409880"/>
            <a:chOff x="0" y="0"/>
            <a:chExt cx="10230121" cy="11759679"/>
          </a:xfrm>
        </p:grpSpPr>
        <p:sp>
          <p:nvSpPr>
            <p:cNvPr id="1034" name="Google Shape;1034;p54"/>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35" name="Google Shape;1035;p54"/>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36" name="Google Shape;1036;p54"/>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37" name="Google Shape;1037;p54"/>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38" name="Google Shape;1038;p54"/>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39" name="Google Shape;1039;p54"/>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40" name="Google Shape;1040;p54"/>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41" name="Google Shape;1041;p54"/>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1042" name="Google Shape;1042;p54"/>
          <p:cNvGrpSpPr/>
          <p:nvPr/>
        </p:nvGrpSpPr>
        <p:grpSpPr>
          <a:xfrm>
            <a:off x="8081589" y="-3317292"/>
            <a:ext cx="3836295" cy="4409880"/>
            <a:chOff x="0" y="0"/>
            <a:chExt cx="10230121" cy="11759679"/>
          </a:xfrm>
        </p:grpSpPr>
        <p:sp>
          <p:nvSpPr>
            <p:cNvPr id="1043" name="Google Shape;1043;p54"/>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44" name="Google Shape;1044;p54"/>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45" name="Google Shape;1045;p54"/>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46" name="Google Shape;1046;p54"/>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47" name="Google Shape;1047;p54"/>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48" name="Google Shape;1048;p54"/>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49" name="Google Shape;1049;p54"/>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50" name="Google Shape;1050;p54"/>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051" name="Google Shape;1051;p54"/>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052" name="Google Shape;1052;p54"/>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053" name="Google Shape;1053;p54"/>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30</a:t>
            </a:r>
            <a:endParaRPr sz="700"/>
          </a:p>
        </p:txBody>
      </p:sp>
      <p:sp>
        <p:nvSpPr>
          <p:cNvPr id="1054" name="Google Shape;1054;p54"/>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055" name="Google Shape;1055;p54"/>
          <p:cNvSpPr txBox="1"/>
          <p:nvPr/>
        </p:nvSpPr>
        <p:spPr>
          <a:xfrm>
            <a:off x="175875" y="4558925"/>
            <a:ext cx="4272000" cy="3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Calibri"/>
              <a:ea typeface="Calibri"/>
              <a:cs typeface="Calibri"/>
              <a:sym typeface="Calibri"/>
            </a:endParaRPr>
          </a:p>
        </p:txBody>
      </p:sp>
      <p:pic>
        <p:nvPicPr>
          <p:cNvPr id="1056" name="Google Shape;1056;p54"/>
          <p:cNvPicPr preferRelativeResize="0"/>
          <p:nvPr/>
        </p:nvPicPr>
        <p:blipFill>
          <a:blip r:embed="rId6">
            <a:alphaModFix/>
          </a:blip>
          <a:stretch>
            <a:fillRect/>
          </a:stretch>
        </p:blipFill>
        <p:spPr>
          <a:xfrm>
            <a:off x="140600" y="2571738"/>
            <a:ext cx="4101030" cy="1327050"/>
          </a:xfrm>
          <a:prstGeom prst="rect">
            <a:avLst/>
          </a:prstGeom>
          <a:noFill/>
          <a:ln>
            <a:noFill/>
          </a:ln>
        </p:spPr>
      </p:pic>
      <p:pic>
        <p:nvPicPr>
          <p:cNvPr id="1057" name="Google Shape;1057;p54"/>
          <p:cNvPicPr preferRelativeResize="0"/>
          <p:nvPr/>
        </p:nvPicPr>
        <p:blipFill>
          <a:blip r:embed="rId7">
            <a:alphaModFix/>
          </a:blip>
          <a:stretch>
            <a:fillRect/>
          </a:stretch>
        </p:blipFill>
        <p:spPr>
          <a:xfrm>
            <a:off x="4572000" y="1991563"/>
            <a:ext cx="4101024" cy="24874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55"/>
          <p:cNvSpPr/>
          <p:nvPr/>
        </p:nvSpPr>
        <p:spPr>
          <a:xfrm>
            <a:off x="15240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1063" name="Google Shape;1063;p55"/>
          <p:cNvSpPr txBox="1"/>
          <p:nvPr/>
        </p:nvSpPr>
        <p:spPr>
          <a:xfrm>
            <a:off x="4933856" y="-3"/>
            <a:ext cx="3402900" cy="7389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lang="en" sz="4800">
                <a:latin typeface="League Spartan"/>
                <a:ea typeface="League Spartan"/>
                <a:cs typeface="League Spartan"/>
                <a:sym typeface="League Spartan"/>
              </a:rPr>
              <a:t>Analysis</a:t>
            </a:r>
            <a:endParaRPr b="1" sz="700"/>
          </a:p>
        </p:txBody>
      </p:sp>
      <p:grpSp>
        <p:nvGrpSpPr>
          <p:cNvPr id="1064" name="Google Shape;1064;p55"/>
          <p:cNvGrpSpPr/>
          <p:nvPr/>
        </p:nvGrpSpPr>
        <p:grpSpPr>
          <a:xfrm>
            <a:off x="140597" y="-2916798"/>
            <a:ext cx="3836295" cy="4409880"/>
            <a:chOff x="0" y="0"/>
            <a:chExt cx="10230121" cy="11759679"/>
          </a:xfrm>
        </p:grpSpPr>
        <p:sp>
          <p:nvSpPr>
            <p:cNvPr id="1065" name="Google Shape;1065;p55"/>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66" name="Google Shape;1066;p55"/>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67" name="Google Shape;1067;p55"/>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68" name="Google Shape;1068;p55"/>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69" name="Google Shape;1069;p55"/>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70" name="Google Shape;1070;p55"/>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71" name="Google Shape;1071;p55"/>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72" name="Google Shape;1072;p55"/>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1073" name="Google Shape;1073;p55"/>
          <p:cNvGrpSpPr/>
          <p:nvPr/>
        </p:nvGrpSpPr>
        <p:grpSpPr>
          <a:xfrm>
            <a:off x="8081589" y="-3317292"/>
            <a:ext cx="3836295" cy="4409880"/>
            <a:chOff x="0" y="0"/>
            <a:chExt cx="10230121" cy="11759679"/>
          </a:xfrm>
        </p:grpSpPr>
        <p:sp>
          <p:nvSpPr>
            <p:cNvPr id="1074" name="Google Shape;1074;p55"/>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75" name="Google Shape;1075;p55"/>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76" name="Google Shape;1076;p55"/>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77" name="Google Shape;1077;p55"/>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78" name="Google Shape;1078;p55"/>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79" name="Google Shape;1079;p55"/>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80" name="Google Shape;1080;p55"/>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081" name="Google Shape;1081;p55"/>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082" name="Google Shape;1082;p55"/>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083" name="Google Shape;1083;p55"/>
          <p:cNvSpPr txBox="1"/>
          <p:nvPr/>
        </p:nvSpPr>
        <p:spPr>
          <a:xfrm>
            <a:off x="5254336" y="1988389"/>
            <a:ext cx="10161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084" name="Google Shape;1084;p55"/>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31</a:t>
            </a:r>
            <a:endParaRPr sz="700"/>
          </a:p>
        </p:txBody>
      </p:sp>
      <p:sp>
        <p:nvSpPr>
          <p:cNvPr id="1085" name="Google Shape;1085;p55"/>
          <p:cNvSpPr txBox="1"/>
          <p:nvPr/>
        </p:nvSpPr>
        <p:spPr>
          <a:xfrm>
            <a:off x="1954225" y="717838"/>
            <a:ext cx="16569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086" name="Google Shape;1086;p55"/>
          <p:cNvPicPr preferRelativeResize="0"/>
          <p:nvPr/>
        </p:nvPicPr>
        <p:blipFill>
          <a:blip r:embed="rId6">
            <a:alphaModFix/>
          </a:blip>
          <a:stretch>
            <a:fillRect/>
          </a:stretch>
        </p:blipFill>
        <p:spPr>
          <a:xfrm>
            <a:off x="5859775" y="1035150"/>
            <a:ext cx="3402899" cy="4108350"/>
          </a:xfrm>
          <a:prstGeom prst="rect">
            <a:avLst/>
          </a:prstGeom>
          <a:noFill/>
          <a:ln>
            <a:noFill/>
          </a:ln>
        </p:spPr>
      </p:pic>
      <p:pic>
        <p:nvPicPr>
          <p:cNvPr id="1087" name="Google Shape;1087;p55"/>
          <p:cNvPicPr preferRelativeResize="0"/>
          <p:nvPr/>
        </p:nvPicPr>
        <p:blipFill>
          <a:blip r:embed="rId7">
            <a:alphaModFix/>
          </a:blip>
          <a:stretch>
            <a:fillRect/>
          </a:stretch>
        </p:blipFill>
        <p:spPr>
          <a:xfrm>
            <a:off x="1418350" y="201738"/>
            <a:ext cx="2971800" cy="2286000"/>
          </a:xfrm>
          <a:prstGeom prst="rect">
            <a:avLst/>
          </a:prstGeom>
          <a:noFill/>
          <a:ln>
            <a:noFill/>
          </a:ln>
        </p:spPr>
      </p:pic>
      <p:pic>
        <p:nvPicPr>
          <p:cNvPr id="1088" name="Google Shape;1088;p55"/>
          <p:cNvPicPr preferRelativeResize="0"/>
          <p:nvPr/>
        </p:nvPicPr>
        <p:blipFill>
          <a:blip r:embed="rId8">
            <a:alphaModFix/>
          </a:blip>
          <a:stretch>
            <a:fillRect/>
          </a:stretch>
        </p:blipFill>
        <p:spPr>
          <a:xfrm>
            <a:off x="44225" y="2706575"/>
            <a:ext cx="5772425" cy="2237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56"/>
          <p:cNvSpPr/>
          <p:nvPr/>
        </p:nvSpPr>
        <p:spPr>
          <a:xfrm>
            <a:off x="0" y="-25955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cxnSp>
        <p:nvCxnSpPr>
          <p:cNvPr id="1094" name="Google Shape;1094;p56"/>
          <p:cNvCxnSpPr/>
          <p:nvPr/>
        </p:nvCxnSpPr>
        <p:spPr>
          <a:xfrm>
            <a:off x="4131059" y="3447093"/>
            <a:ext cx="1274400" cy="0"/>
          </a:xfrm>
          <a:prstGeom prst="straightConnector1">
            <a:avLst/>
          </a:prstGeom>
          <a:noFill/>
          <a:ln cap="rnd" cmpd="sng" w="342900">
            <a:solidFill>
              <a:srgbClr val="FFFFFF"/>
            </a:solidFill>
            <a:prstDash val="solid"/>
            <a:round/>
            <a:headEnd len="sm" w="sm" type="none"/>
            <a:tailEnd len="sm" w="sm" type="none"/>
          </a:ln>
        </p:spPr>
      </p:cxnSp>
      <p:sp>
        <p:nvSpPr>
          <p:cNvPr id="1095" name="Google Shape;1095;p56"/>
          <p:cNvSpPr txBox="1"/>
          <p:nvPr/>
        </p:nvSpPr>
        <p:spPr>
          <a:xfrm>
            <a:off x="4131059" y="978114"/>
            <a:ext cx="33588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096" name="Google Shape;1096;p56"/>
          <p:cNvSpPr txBox="1"/>
          <p:nvPr/>
        </p:nvSpPr>
        <p:spPr>
          <a:xfrm>
            <a:off x="6770616" y="398002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097" name="Google Shape;1097;p56"/>
          <p:cNvSpPr txBox="1"/>
          <p:nvPr/>
        </p:nvSpPr>
        <p:spPr>
          <a:xfrm>
            <a:off x="7687033" y="398002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098" name="Google Shape;1098;p56"/>
          <p:cNvSpPr txBox="1"/>
          <p:nvPr/>
        </p:nvSpPr>
        <p:spPr>
          <a:xfrm>
            <a:off x="5835825" y="2463425"/>
            <a:ext cx="3066300" cy="5112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t/>
            </a:r>
            <a:endParaRPr sz="2300">
              <a:latin typeface="Inter"/>
              <a:ea typeface="Inter"/>
              <a:cs typeface="Inter"/>
              <a:sym typeface="Inter"/>
            </a:endParaRPr>
          </a:p>
        </p:txBody>
      </p:sp>
      <p:sp>
        <p:nvSpPr>
          <p:cNvPr id="1099" name="Google Shape;1099;p56"/>
          <p:cNvSpPr txBox="1"/>
          <p:nvPr/>
        </p:nvSpPr>
        <p:spPr>
          <a:xfrm>
            <a:off x="2504350" y="224675"/>
            <a:ext cx="6522000" cy="720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4000">
                <a:solidFill>
                  <a:schemeClr val="dk1"/>
                </a:solidFill>
                <a:latin typeface="League Spartan"/>
                <a:ea typeface="League Spartan"/>
                <a:cs typeface="League Spartan"/>
                <a:sym typeface="League Spartan"/>
              </a:rPr>
              <a:t>Comparison</a:t>
            </a:r>
            <a:endParaRPr b="1" sz="4000">
              <a:solidFill>
                <a:schemeClr val="dk1"/>
              </a:solidFill>
              <a:latin typeface="League Spartan"/>
              <a:ea typeface="League Spartan"/>
              <a:cs typeface="League Spartan"/>
              <a:sym typeface="League Spartan"/>
            </a:endParaRPr>
          </a:p>
        </p:txBody>
      </p:sp>
      <p:sp>
        <p:nvSpPr>
          <p:cNvPr id="1100" name="Google Shape;1100;p56"/>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13</a:t>
            </a:r>
            <a:endParaRPr sz="700"/>
          </a:p>
        </p:txBody>
      </p:sp>
      <p:grpSp>
        <p:nvGrpSpPr>
          <p:cNvPr id="1101" name="Google Shape;1101;p56"/>
          <p:cNvGrpSpPr/>
          <p:nvPr/>
        </p:nvGrpSpPr>
        <p:grpSpPr>
          <a:xfrm>
            <a:off x="-3" y="-3946756"/>
            <a:ext cx="3836295" cy="4409880"/>
            <a:chOff x="0" y="0"/>
            <a:chExt cx="10230121" cy="11759679"/>
          </a:xfrm>
        </p:grpSpPr>
        <p:sp>
          <p:nvSpPr>
            <p:cNvPr id="1102" name="Google Shape;1102;p56"/>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03" name="Google Shape;1103;p56"/>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04" name="Google Shape;1104;p56"/>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05" name="Google Shape;1105;p56"/>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06" name="Google Shape;1106;p56"/>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07" name="Google Shape;1107;p56"/>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08" name="Google Shape;1108;p56"/>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09" name="Google Shape;1109;p56"/>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110" name="Google Shape;1110;p56"/>
          <p:cNvSpPr txBox="1"/>
          <p:nvPr/>
        </p:nvSpPr>
        <p:spPr>
          <a:xfrm>
            <a:off x="151875" y="938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28</a:t>
            </a:r>
            <a:endParaRPr/>
          </a:p>
        </p:txBody>
      </p:sp>
      <p:sp>
        <p:nvSpPr>
          <p:cNvPr id="1111" name="Google Shape;1111;p56"/>
          <p:cNvSpPr txBox="1"/>
          <p:nvPr/>
        </p:nvSpPr>
        <p:spPr>
          <a:xfrm>
            <a:off x="0" y="305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14</a:t>
            </a:r>
            <a:endParaRPr/>
          </a:p>
        </p:txBody>
      </p:sp>
      <p:sp>
        <p:nvSpPr>
          <p:cNvPr id="1112" name="Google Shape;1112;p56"/>
          <p:cNvSpPr/>
          <p:nvPr/>
        </p:nvSpPr>
        <p:spPr>
          <a:xfrm>
            <a:off x="454025" y="611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113" name="Google Shape;1113;p56"/>
          <p:cNvSpPr txBox="1"/>
          <p:nvPr/>
        </p:nvSpPr>
        <p:spPr>
          <a:xfrm flipH="1">
            <a:off x="303925" y="122800"/>
            <a:ext cx="6084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32</a:t>
            </a:r>
            <a:endParaRPr sz="700"/>
          </a:p>
        </p:txBody>
      </p:sp>
      <p:pic>
        <p:nvPicPr>
          <p:cNvPr id="1114" name="Google Shape;1114;p56"/>
          <p:cNvPicPr preferRelativeResize="0"/>
          <p:nvPr/>
        </p:nvPicPr>
        <p:blipFill>
          <a:blip r:embed="rId6">
            <a:alphaModFix/>
          </a:blip>
          <a:stretch>
            <a:fillRect/>
          </a:stretch>
        </p:blipFill>
        <p:spPr>
          <a:xfrm>
            <a:off x="514350" y="1147100"/>
            <a:ext cx="3730752" cy="3312795"/>
          </a:xfrm>
          <a:prstGeom prst="rect">
            <a:avLst/>
          </a:prstGeom>
          <a:noFill/>
          <a:ln>
            <a:noFill/>
          </a:ln>
        </p:spPr>
      </p:pic>
      <p:pic>
        <p:nvPicPr>
          <p:cNvPr id="1115" name="Google Shape;1115;p56"/>
          <p:cNvPicPr preferRelativeResize="0"/>
          <p:nvPr/>
        </p:nvPicPr>
        <p:blipFill rotWithShape="1">
          <a:blip r:embed="rId7">
            <a:alphaModFix/>
          </a:blip>
          <a:srcRect b="0" l="10758" r="10766" t="0"/>
          <a:stretch/>
        </p:blipFill>
        <p:spPr>
          <a:xfrm>
            <a:off x="4707474" y="1118975"/>
            <a:ext cx="3641449" cy="3312799"/>
          </a:xfrm>
          <a:prstGeom prst="rect">
            <a:avLst/>
          </a:prstGeom>
          <a:noFill/>
          <a:ln>
            <a:noFill/>
          </a:ln>
        </p:spPr>
      </p:pic>
      <p:sp>
        <p:nvSpPr>
          <p:cNvPr id="1116" name="Google Shape;1116;p56"/>
          <p:cNvSpPr txBox="1"/>
          <p:nvPr/>
        </p:nvSpPr>
        <p:spPr>
          <a:xfrm>
            <a:off x="556275" y="4431775"/>
            <a:ext cx="43521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Better Prediction of Bangladeshi Image in Our Model </a:t>
            </a:r>
            <a:endParaRPr b="1" sz="1200">
              <a:solidFill>
                <a:schemeClr val="dk1"/>
              </a:solidFill>
              <a:latin typeface="Calibri"/>
              <a:ea typeface="Calibri"/>
              <a:cs typeface="Calibri"/>
              <a:sym typeface="Calibri"/>
            </a:endParaRPr>
          </a:p>
        </p:txBody>
      </p:sp>
      <p:sp>
        <p:nvSpPr>
          <p:cNvPr id="1117" name="Google Shape;1117;p56"/>
          <p:cNvSpPr txBox="1"/>
          <p:nvPr/>
        </p:nvSpPr>
        <p:spPr>
          <a:xfrm>
            <a:off x="4674250" y="4431775"/>
            <a:ext cx="43521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Less Accurate </a:t>
            </a:r>
            <a:r>
              <a:rPr b="1" lang="en" sz="1200">
                <a:solidFill>
                  <a:schemeClr val="dk1"/>
                </a:solidFill>
                <a:latin typeface="Calibri"/>
                <a:ea typeface="Calibri"/>
                <a:cs typeface="Calibri"/>
                <a:sym typeface="Calibri"/>
              </a:rPr>
              <a:t>Prediction of Foreign Image in Our Model </a:t>
            </a:r>
            <a:endParaRPr b="1" sz="12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5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cxnSp>
        <p:nvCxnSpPr>
          <p:cNvPr id="1123" name="Google Shape;1123;p57"/>
          <p:cNvCxnSpPr/>
          <p:nvPr/>
        </p:nvCxnSpPr>
        <p:spPr>
          <a:xfrm>
            <a:off x="4131059" y="3706643"/>
            <a:ext cx="1274400" cy="0"/>
          </a:xfrm>
          <a:prstGeom prst="straightConnector1">
            <a:avLst/>
          </a:prstGeom>
          <a:noFill/>
          <a:ln cap="rnd" cmpd="sng" w="342900">
            <a:solidFill>
              <a:srgbClr val="FFFFFF"/>
            </a:solidFill>
            <a:prstDash val="solid"/>
            <a:round/>
            <a:headEnd len="sm" w="sm" type="none"/>
            <a:tailEnd len="sm" w="sm" type="none"/>
          </a:ln>
        </p:spPr>
      </p:cxnSp>
      <p:sp>
        <p:nvSpPr>
          <p:cNvPr id="1124" name="Google Shape;1124;p57"/>
          <p:cNvSpPr txBox="1"/>
          <p:nvPr/>
        </p:nvSpPr>
        <p:spPr>
          <a:xfrm>
            <a:off x="4131059" y="978114"/>
            <a:ext cx="33588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125" name="Google Shape;1125;p57"/>
          <p:cNvSpPr txBox="1"/>
          <p:nvPr/>
        </p:nvSpPr>
        <p:spPr>
          <a:xfrm>
            <a:off x="6770616" y="423957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126" name="Google Shape;1126;p57"/>
          <p:cNvSpPr txBox="1"/>
          <p:nvPr/>
        </p:nvSpPr>
        <p:spPr>
          <a:xfrm>
            <a:off x="7687033" y="423957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127" name="Google Shape;1127;p57"/>
          <p:cNvSpPr txBox="1"/>
          <p:nvPr/>
        </p:nvSpPr>
        <p:spPr>
          <a:xfrm>
            <a:off x="5835825" y="2722975"/>
            <a:ext cx="3066300" cy="5112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t/>
            </a:r>
            <a:endParaRPr sz="2300">
              <a:latin typeface="Inter"/>
              <a:ea typeface="Inter"/>
              <a:cs typeface="Inter"/>
              <a:sym typeface="Inter"/>
            </a:endParaRPr>
          </a:p>
        </p:txBody>
      </p:sp>
      <p:sp>
        <p:nvSpPr>
          <p:cNvPr id="1128" name="Google Shape;1128;p57"/>
          <p:cNvSpPr txBox="1"/>
          <p:nvPr/>
        </p:nvSpPr>
        <p:spPr>
          <a:xfrm>
            <a:off x="2288550" y="399850"/>
            <a:ext cx="6522000" cy="720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4000">
                <a:solidFill>
                  <a:schemeClr val="dk1"/>
                </a:solidFill>
                <a:latin typeface="League Spartan"/>
                <a:ea typeface="League Spartan"/>
                <a:cs typeface="League Spartan"/>
                <a:sym typeface="League Spartan"/>
              </a:rPr>
              <a:t>Comparison</a:t>
            </a:r>
            <a:endParaRPr b="1" sz="4000">
              <a:solidFill>
                <a:schemeClr val="dk1"/>
              </a:solidFill>
              <a:latin typeface="League Spartan"/>
              <a:ea typeface="League Spartan"/>
              <a:cs typeface="League Spartan"/>
              <a:sym typeface="League Spartan"/>
            </a:endParaRPr>
          </a:p>
        </p:txBody>
      </p:sp>
      <p:sp>
        <p:nvSpPr>
          <p:cNvPr id="1129" name="Google Shape;1129;p57"/>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13</a:t>
            </a:r>
            <a:endParaRPr sz="700"/>
          </a:p>
        </p:txBody>
      </p:sp>
      <p:grpSp>
        <p:nvGrpSpPr>
          <p:cNvPr id="1130" name="Google Shape;1130;p57"/>
          <p:cNvGrpSpPr/>
          <p:nvPr/>
        </p:nvGrpSpPr>
        <p:grpSpPr>
          <a:xfrm>
            <a:off x="-3" y="-3946756"/>
            <a:ext cx="3836295" cy="4409880"/>
            <a:chOff x="0" y="0"/>
            <a:chExt cx="10230121" cy="11759679"/>
          </a:xfrm>
        </p:grpSpPr>
        <p:sp>
          <p:nvSpPr>
            <p:cNvPr id="1131" name="Google Shape;1131;p57"/>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32" name="Google Shape;1132;p57"/>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33" name="Google Shape;1133;p57"/>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34" name="Google Shape;1134;p57"/>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35" name="Google Shape;1135;p57"/>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36" name="Google Shape;1136;p57"/>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37" name="Google Shape;1137;p57"/>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38" name="Google Shape;1138;p57"/>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139" name="Google Shape;1139;p57"/>
          <p:cNvSpPr txBox="1"/>
          <p:nvPr/>
        </p:nvSpPr>
        <p:spPr>
          <a:xfrm>
            <a:off x="151875" y="938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28</a:t>
            </a:r>
            <a:endParaRPr/>
          </a:p>
        </p:txBody>
      </p:sp>
      <p:sp>
        <p:nvSpPr>
          <p:cNvPr id="1140" name="Google Shape;1140;p57"/>
          <p:cNvSpPr txBox="1"/>
          <p:nvPr/>
        </p:nvSpPr>
        <p:spPr>
          <a:xfrm>
            <a:off x="0" y="305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14</a:t>
            </a:r>
            <a:endParaRPr/>
          </a:p>
        </p:txBody>
      </p:sp>
      <p:sp>
        <p:nvSpPr>
          <p:cNvPr id="1141" name="Google Shape;1141;p57"/>
          <p:cNvSpPr/>
          <p:nvPr/>
        </p:nvSpPr>
        <p:spPr>
          <a:xfrm>
            <a:off x="454025" y="611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142" name="Google Shape;1142;p57"/>
          <p:cNvSpPr txBox="1"/>
          <p:nvPr/>
        </p:nvSpPr>
        <p:spPr>
          <a:xfrm flipH="1">
            <a:off x="303925" y="122800"/>
            <a:ext cx="6084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33</a:t>
            </a:r>
            <a:endParaRPr sz="700"/>
          </a:p>
        </p:txBody>
      </p:sp>
      <p:pic>
        <p:nvPicPr>
          <p:cNvPr id="1143" name="Google Shape;1143;p57"/>
          <p:cNvPicPr preferRelativeResize="0"/>
          <p:nvPr/>
        </p:nvPicPr>
        <p:blipFill>
          <a:blip r:embed="rId6">
            <a:alphaModFix/>
          </a:blip>
          <a:stretch>
            <a:fillRect/>
          </a:stretch>
        </p:blipFill>
        <p:spPr>
          <a:xfrm>
            <a:off x="4497650" y="1684625"/>
            <a:ext cx="4202750" cy="2482400"/>
          </a:xfrm>
          <a:prstGeom prst="rect">
            <a:avLst/>
          </a:prstGeom>
          <a:noFill/>
          <a:ln>
            <a:noFill/>
          </a:ln>
        </p:spPr>
      </p:pic>
      <p:pic>
        <p:nvPicPr>
          <p:cNvPr id="1144" name="Google Shape;1144;p57"/>
          <p:cNvPicPr preferRelativeResize="0"/>
          <p:nvPr/>
        </p:nvPicPr>
        <p:blipFill>
          <a:blip r:embed="rId7">
            <a:alphaModFix/>
          </a:blip>
          <a:stretch>
            <a:fillRect/>
          </a:stretch>
        </p:blipFill>
        <p:spPr>
          <a:xfrm>
            <a:off x="303925" y="1684625"/>
            <a:ext cx="3727074" cy="2482393"/>
          </a:xfrm>
          <a:prstGeom prst="rect">
            <a:avLst/>
          </a:prstGeom>
          <a:noFill/>
          <a:ln>
            <a:noFill/>
          </a:ln>
        </p:spPr>
      </p:pic>
      <p:sp>
        <p:nvSpPr>
          <p:cNvPr id="1145" name="Google Shape;1145;p57"/>
          <p:cNvSpPr txBox="1"/>
          <p:nvPr/>
        </p:nvSpPr>
        <p:spPr>
          <a:xfrm>
            <a:off x="406850" y="4239575"/>
            <a:ext cx="43521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Better Prediction of Foreign Image in Foreign Model </a:t>
            </a:r>
            <a:endParaRPr b="1" sz="1200">
              <a:solidFill>
                <a:schemeClr val="dk1"/>
              </a:solidFill>
              <a:latin typeface="Calibri"/>
              <a:ea typeface="Calibri"/>
              <a:cs typeface="Calibri"/>
              <a:sym typeface="Calibri"/>
            </a:endParaRPr>
          </a:p>
        </p:txBody>
      </p:sp>
      <p:sp>
        <p:nvSpPr>
          <p:cNvPr id="1146" name="Google Shape;1146;p57"/>
          <p:cNvSpPr txBox="1"/>
          <p:nvPr/>
        </p:nvSpPr>
        <p:spPr>
          <a:xfrm>
            <a:off x="4497650" y="4239575"/>
            <a:ext cx="50622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Less Accurate Prediction </a:t>
            </a:r>
            <a:r>
              <a:rPr b="1" lang="en" sz="1200">
                <a:solidFill>
                  <a:schemeClr val="dk1"/>
                </a:solidFill>
                <a:latin typeface="Calibri"/>
                <a:ea typeface="Calibri"/>
                <a:cs typeface="Calibri"/>
                <a:sym typeface="Calibri"/>
              </a:rPr>
              <a:t>of Bangladeshi Image in Foreign Model</a:t>
            </a:r>
            <a:endParaRPr b="1" sz="12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5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grpSp>
        <p:nvGrpSpPr>
          <p:cNvPr id="1152" name="Google Shape;1152;p58"/>
          <p:cNvGrpSpPr/>
          <p:nvPr/>
        </p:nvGrpSpPr>
        <p:grpSpPr>
          <a:xfrm>
            <a:off x="6528347" y="-2233718"/>
            <a:ext cx="3416862" cy="3615824"/>
            <a:chOff x="0" y="-38100"/>
            <a:chExt cx="1799864" cy="1904669"/>
          </a:xfrm>
        </p:grpSpPr>
        <p:sp>
          <p:nvSpPr>
            <p:cNvPr id="1153" name="Google Shape;1153;p58"/>
            <p:cNvSpPr/>
            <p:nvPr/>
          </p:nvSpPr>
          <p:spPr>
            <a:xfrm>
              <a:off x="0" y="0"/>
              <a:ext cx="1799864" cy="1866569"/>
            </a:xfrm>
            <a:custGeom>
              <a:rect b="b" l="l" r="r" t="t"/>
              <a:pathLst>
                <a:path extrusionOk="0" h="1866569" w="1799864">
                  <a:moveTo>
                    <a:pt x="79301" y="0"/>
                  </a:moveTo>
                  <a:lnTo>
                    <a:pt x="1720562" y="0"/>
                  </a:lnTo>
                  <a:cubicBezTo>
                    <a:pt x="1741594" y="0"/>
                    <a:pt x="1761765" y="8355"/>
                    <a:pt x="1776637" y="23227"/>
                  </a:cubicBezTo>
                  <a:cubicBezTo>
                    <a:pt x="1791509" y="38099"/>
                    <a:pt x="1799864" y="58269"/>
                    <a:pt x="1799864" y="79301"/>
                  </a:cubicBezTo>
                  <a:lnTo>
                    <a:pt x="1799864" y="1787267"/>
                  </a:lnTo>
                  <a:cubicBezTo>
                    <a:pt x="1799864" y="1831064"/>
                    <a:pt x="1764359" y="1866569"/>
                    <a:pt x="1720562" y="1866569"/>
                  </a:cubicBezTo>
                  <a:lnTo>
                    <a:pt x="79301" y="1866569"/>
                  </a:lnTo>
                  <a:cubicBezTo>
                    <a:pt x="35504" y="1866569"/>
                    <a:pt x="0" y="1831064"/>
                    <a:pt x="0" y="1787267"/>
                  </a:cubicBezTo>
                  <a:lnTo>
                    <a:pt x="0" y="79301"/>
                  </a:lnTo>
                  <a:cubicBezTo>
                    <a:pt x="0" y="35504"/>
                    <a:pt x="35504" y="0"/>
                    <a:pt x="79301"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4" name="Google Shape;1154;p58"/>
            <p:cNvSpPr txBox="1"/>
            <p:nvPr/>
          </p:nvSpPr>
          <p:spPr>
            <a:xfrm>
              <a:off x="0" y="-38100"/>
              <a:ext cx="1799864" cy="190466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55" name="Google Shape;1155;p58"/>
          <p:cNvSpPr txBox="1"/>
          <p:nvPr/>
        </p:nvSpPr>
        <p:spPr>
          <a:xfrm>
            <a:off x="514350" y="2325685"/>
            <a:ext cx="4226100" cy="1077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sz="700"/>
          </a:p>
        </p:txBody>
      </p:sp>
      <p:sp>
        <p:nvSpPr>
          <p:cNvPr id="1156" name="Google Shape;1156;p58"/>
          <p:cNvSpPr txBox="1"/>
          <p:nvPr/>
        </p:nvSpPr>
        <p:spPr>
          <a:xfrm>
            <a:off x="514350" y="1303175"/>
            <a:ext cx="6592500" cy="4773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lang="en" sz="3100">
                <a:latin typeface="League Spartan"/>
                <a:ea typeface="League Spartan"/>
                <a:cs typeface="League Spartan"/>
                <a:sym typeface="League Spartan"/>
              </a:rPr>
              <a:t>3D </a:t>
            </a:r>
            <a:r>
              <a:rPr b="1" lang="en" sz="3100">
                <a:latin typeface="League Spartan"/>
                <a:ea typeface="League Spartan"/>
                <a:cs typeface="League Spartan"/>
                <a:sym typeface="League Spartan"/>
              </a:rPr>
              <a:t>Photogrammetry</a:t>
            </a:r>
            <a:r>
              <a:rPr b="1" lang="en" sz="3100">
                <a:latin typeface="League Spartan"/>
                <a:ea typeface="League Spartan"/>
                <a:cs typeface="League Spartan"/>
                <a:sym typeface="League Spartan"/>
              </a:rPr>
              <a:t> Implementation</a:t>
            </a:r>
            <a:endParaRPr b="1" sz="100"/>
          </a:p>
        </p:txBody>
      </p:sp>
      <p:sp>
        <p:nvSpPr>
          <p:cNvPr id="1157" name="Google Shape;1157;p58"/>
          <p:cNvSpPr txBox="1"/>
          <p:nvPr/>
        </p:nvSpPr>
        <p:spPr>
          <a:xfrm>
            <a:off x="5991669" y="4090600"/>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158" name="Google Shape;1158;p58"/>
          <p:cNvSpPr txBox="1"/>
          <p:nvPr/>
        </p:nvSpPr>
        <p:spPr>
          <a:xfrm>
            <a:off x="6908086" y="4090600"/>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cxnSp>
        <p:nvCxnSpPr>
          <p:cNvPr id="1159" name="Google Shape;1159;p58"/>
          <p:cNvCxnSpPr/>
          <p:nvPr/>
        </p:nvCxnSpPr>
        <p:spPr>
          <a:xfrm>
            <a:off x="6270902" y="3822471"/>
            <a:ext cx="1274367" cy="0"/>
          </a:xfrm>
          <a:prstGeom prst="straightConnector1">
            <a:avLst/>
          </a:prstGeom>
          <a:noFill/>
          <a:ln cap="rnd" cmpd="sng" w="342900">
            <a:solidFill>
              <a:srgbClr val="FFFFFF"/>
            </a:solidFill>
            <a:prstDash val="solid"/>
            <a:round/>
            <a:headEnd len="sm" w="sm" type="none"/>
            <a:tailEnd len="sm" w="sm" type="none"/>
          </a:ln>
        </p:spPr>
      </p:cxnSp>
      <p:grpSp>
        <p:nvGrpSpPr>
          <p:cNvPr id="1160" name="Google Shape;1160;p58"/>
          <p:cNvGrpSpPr/>
          <p:nvPr/>
        </p:nvGrpSpPr>
        <p:grpSpPr>
          <a:xfrm>
            <a:off x="97522" y="-3485573"/>
            <a:ext cx="3836295" cy="4409880"/>
            <a:chOff x="0" y="0"/>
            <a:chExt cx="10230121" cy="11759679"/>
          </a:xfrm>
        </p:grpSpPr>
        <p:sp>
          <p:nvSpPr>
            <p:cNvPr id="1161" name="Google Shape;1161;p58"/>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62" name="Google Shape;1162;p58"/>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63" name="Google Shape;1163;p58"/>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64" name="Google Shape;1164;p58"/>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65" name="Google Shape;1165;p58"/>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66" name="Google Shape;1166;p58"/>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67" name="Google Shape;1167;p58"/>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68" name="Google Shape;1168;p58"/>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169" name="Google Shape;1169;p58"/>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170" name="Google Shape;1170;p58"/>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34</a:t>
            </a:r>
            <a:endParaRPr sz="700"/>
          </a:p>
        </p:txBody>
      </p:sp>
      <p:sp>
        <p:nvSpPr>
          <p:cNvPr id="1171" name="Google Shape;1171;p58"/>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pic>
        <p:nvPicPr>
          <p:cNvPr id="1172" name="Google Shape;1172;p58"/>
          <p:cNvPicPr preferRelativeResize="0"/>
          <p:nvPr/>
        </p:nvPicPr>
        <p:blipFill>
          <a:blip r:embed="rId6">
            <a:alphaModFix/>
          </a:blip>
          <a:stretch>
            <a:fillRect/>
          </a:stretch>
        </p:blipFill>
        <p:spPr>
          <a:xfrm>
            <a:off x="514350" y="1968850"/>
            <a:ext cx="3749424" cy="2323324"/>
          </a:xfrm>
          <a:prstGeom prst="rect">
            <a:avLst/>
          </a:prstGeom>
          <a:noFill/>
          <a:ln>
            <a:noFill/>
          </a:ln>
        </p:spPr>
      </p:pic>
      <p:pic>
        <p:nvPicPr>
          <p:cNvPr id="1173" name="Google Shape;1173;p58"/>
          <p:cNvPicPr preferRelativeResize="0"/>
          <p:nvPr/>
        </p:nvPicPr>
        <p:blipFill>
          <a:blip r:embed="rId7">
            <a:alphaModFix/>
          </a:blip>
          <a:stretch>
            <a:fillRect/>
          </a:stretch>
        </p:blipFill>
        <p:spPr>
          <a:xfrm>
            <a:off x="5138500" y="1968850"/>
            <a:ext cx="3778901" cy="2323324"/>
          </a:xfrm>
          <a:prstGeom prst="rect">
            <a:avLst/>
          </a:prstGeom>
          <a:noFill/>
          <a:ln>
            <a:noFill/>
          </a:ln>
        </p:spPr>
      </p:pic>
      <p:sp>
        <p:nvSpPr>
          <p:cNvPr id="1174" name="Google Shape;1174;p58"/>
          <p:cNvSpPr txBox="1"/>
          <p:nvPr/>
        </p:nvSpPr>
        <p:spPr>
          <a:xfrm>
            <a:off x="514350" y="4495125"/>
            <a:ext cx="37494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Mesh Construction</a:t>
            </a:r>
            <a:endParaRPr sz="1600">
              <a:solidFill>
                <a:schemeClr val="dk1"/>
              </a:solidFill>
              <a:latin typeface="Calibri"/>
              <a:ea typeface="Calibri"/>
              <a:cs typeface="Calibri"/>
              <a:sym typeface="Calibri"/>
            </a:endParaRPr>
          </a:p>
        </p:txBody>
      </p:sp>
      <p:sp>
        <p:nvSpPr>
          <p:cNvPr id="1175" name="Google Shape;1175;p58"/>
          <p:cNvSpPr txBox="1"/>
          <p:nvPr/>
        </p:nvSpPr>
        <p:spPr>
          <a:xfrm>
            <a:off x="5082525" y="4527650"/>
            <a:ext cx="38364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Densify Point Cloud</a:t>
            </a:r>
            <a:endParaRPr sz="16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5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cxnSp>
        <p:nvCxnSpPr>
          <p:cNvPr id="1181" name="Google Shape;1181;p59"/>
          <p:cNvCxnSpPr/>
          <p:nvPr/>
        </p:nvCxnSpPr>
        <p:spPr>
          <a:xfrm>
            <a:off x="4131059" y="3706643"/>
            <a:ext cx="1274400" cy="0"/>
          </a:xfrm>
          <a:prstGeom prst="straightConnector1">
            <a:avLst/>
          </a:prstGeom>
          <a:noFill/>
          <a:ln cap="rnd" cmpd="sng" w="342900">
            <a:solidFill>
              <a:srgbClr val="FFFFFF"/>
            </a:solidFill>
            <a:prstDash val="solid"/>
            <a:round/>
            <a:headEnd len="sm" w="sm" type="none"/>
            <a:tailEnd len="sm" w="sm" type="none"/>
          </a:ln>
        </p:spPr>
      </p:cxnSp>
      <p:sp>
        <p:nvSpPr>
          <p:cNvPr id="1182" name="Google Shape;1182;p59"/>
          <p:cNvSpPr txBox="1"/>
          <p:nvPr/>
        </p:nvSpPr>
        <p:spPr>
          <a:xfrm>
            <a:off x="4131059" y="978114"/>
            <a:ext cx="33588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183" name="Google Shape;1183;p59"/>
          <p:cNvSpPr txBox="1"/>
          <p:nvPr/>
        </p:nvSpPr>
        <p:spPr>
          <a:xfrm>
            <a:off x="6770616" y="423957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184" name="Google Shape;1184;p59"/>
          <p:cNvSpPr txBox="1"/>
          <p:nvPr/>
        </p:nvSpPr>
        <p:spPr>
          <a:xfrm>
            <a:off x="7687033" y="423957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185" name="Google Shape;1185;p59"/>
          <p:cNvSpPr txBox="1"/>
          <p:nvPr/>
        </p:nvSpPr>
        <p:spPr>
          <a:xfrm>
            <a:off x="5835825" y="2722975"/>
            <a:ext cx="3066300" cy="5112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t/>
            </a:r>
            <a:endParaRPr sz="2300">
              <a:latin typeface="Inter"/>
              <a:ea typeface="Inter"/>
              <a:cs typeface="Inter"/>
              <a:sym typeface="Inter"/>
            </a:endParaRPr>
          </a:p>
        </p:txBody>
      </p:sp>
      <p:sp>
        <p:nvSpPr>
          <p:cNvPr id="1186" name="Google Shape;1186;p59"/>
          <p:cNvSpPr txBox="1"/>
          <p:nvPr/>
        </p:nvSpPr>
        <p:spPr>
          <a:xfrm>
            <a:off x="2107625" y="399850"/>
            <a:ext cx="6522000" cy="720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4000">
                <a:solidFill>
                  <a:schemeClr val="dk1"/>
                </a:solidFill>
                <a:latin typeface="League Spartan"/>
                <a:ea typeface="League Spartan"/>
                <a:cs typeface="League Spartan"/>
                <a:sym typeface="League Spartan"/>
              </a:rPr>
              <a:t>3D Augmentation</a:t>
            </a:r>
            <a:endParaRPr b="1" sz="4000">
              <a:solidFill>
                <a:schemeClr val="dk1"/>
              </a:solidFill>
              <a:latin typeface="League Spartan"/>
              <a:ea typeface="League Spartan"/>
              <a:cs typeface="League Spartan"/>
              <a:sym typeface="League Spartan"/>
            </a:endParaRPr>
          </a:p>
        </p:txBody>
      </p:sp>
      <p:sp>
        <p:nvSpPr>
          <p:cNvPr id="1187" name="Google Shape;1187;p59"/>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13</a:t>
            </a:r>
            <a:endParaRPr sz="700"/>
          </a:p>
        </p:txBody>
      </p:sp>
      <p:grpSp>
        <p:nvGrpSpPr>
          <p:cNvPr id="1188" name="Google Shape;1188;p59"/>
          <p:cNvGrpSpPr/>
          <p:nvPr/>
        </p:nvGrpSpPr>
        <p:grpSpPr>
          <a:xfrm>
            <a:off x="-3" y="-3946756"/>
            <a:ext cx="3836295" cy="4409880"/>
            <a:chOff x="0" y="0"/>
            <a:chExt cx="10230121" cy="11759679"/>
          </a:xfrm>
        </p:grpSpPr>
        <p:sp>
          <p:nvSpPr>
            <p:cNvPr id="1189" name="Google Shape;1189;p59"/>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90" name="Google Shape;1190;p59"/>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91" name="Google Shape;1191;p59"/>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92" name="Google Shape;1192;p59"/>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93" name="Google Shape;1193;p59"/>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94" name="Google Shape;1194;p59"/>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95" name="Google Shape;1195;p59"/>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196" name="Google Shape;1196;p59"/>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197" name="Google Shape;1197;p59"/>
          <p:cNvSpPr txBox="1"/>
          <p:nvPr/>
        </p:nvSpPr>
        <p:spPr>
          <a:xfrm>
            <a:off x="151875" y="938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28</a:t>
            </a:r>
            <a:endParaRPr/>
          </a:p>
        </p:txBody>
      </p:sp>
      <p:sp>
        <p:nvSpPr>
          <p:cNvPr id="1198" name="Google Shape;1198;p59"/>
          <p:cNvSpPr txBox="1"/>
          <p:nvPr/>
        </p:nvSpPr>
        <p:spPr>
          <a:xfrm>
            <a:off x="0" y="305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14</a:t>
            </a:r>
            <a:endParaRPr/>
          </a:p>
        </p:txBody>
      </p:sp>
      <p:sp>
        <p:nvSpPr>
          <p:cNvPr id="1199" name="Google Shape;1199;p59"/>
          <p:cNvSpPr/>
          <p:nvPr/>
        </p:nvSpPr>
        <p:spPr>
          <a:xfrm>
            <a:off x="454025" y="611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200" name="Google Shape;1200;p59"/>
          <p:cNvSpPr txBox="1"/>
          <p:nvPr/>
        </p:nvSpPr>
        <p:spPr>
          <a:xfrm flipH="1">
            <a:off x="303925" y="122800"/>
            <a:ext cx="6084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35</a:t>
            </a:r>
            <a:endParaRPr sz="700"/>
          </a:p>
        </p:txBody>
      </p:sp>
      <p:sp>
        <p:nvSpPr>
          <p:cNvPr id="1201" name="Google Shape;1201;p59"/>
          <p:cNvSpPr txBox="1"/>
          <p:nvPr/>
        </p:nvSpPr>
        <p:spPr>
          <a:xfrm>
            <a:off x="640125" y="2171100"/>
            <a:ext cx="4695600" cy="29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1202" name="Google Shape;1202;p59"/>
          <p:cNvPicPr preferRelativeResize="0"/>
          <p:nvPr/>
        </p:nvPicPr>
        <p:blipFill>
          <a:blip r:embed="rId6">
            <a:alphaModFix/>
          </a:blip>
          <a:stretch>
            <a:fillRect/>
          </a:stretch>
        </p:blipFill>
        <p:spPr>
          <a:xfrm>
            <a:off x="303925" y="1607300"/>
            <a:ext cx="4138326" cy="2929551"/>
          </a:xfrm>
          <a:prstGeom prst="rect">
            <a:avLst/>
          </a:prstGeom>
          <a:noFill/>
          <a:ln>
            <a:noFill/>
          </a:ln>
        </p:spPr>
      </p:pic>
      <p:pic>
        <p:nvPicPr>
          <p:cNvPr id="1203" name="Google Shape;1203;p59"/>
          <p:cNvPicPr preferRelativeResize="0"/>
          <p:nvPr/>
        </p:nvPicPr>
        <p:blipFill>
          <a:blip r:embed="rId7">
            <a:alphaModFix/>
          </a:blip>
          <a:stretch>
            <a:fillRect/>
          </a:stretch>
        </p:blipFill>
        <p:spPr>
          <a:xfrm>
            <a:off x="4572000" y="1658900"/>
            <a:ext cx="4486126" cy="2826338"/>
          </a:xfrm>
          <a:prstGeom prst="rect">
            <a:avLst/>
          </a:prstGeom>
          <a:noFill/>
          <a:ln>
            <a:noFill/>
          </a:ln>
        </p:spPr>
      </p:pic>
      <p:sp>
        <p:nvSpPr>
          <p:cNvPr id="1204" name="Google Shape;1204;p59"/>
          <p:cNvSpPr txBox="1"/>
          <p:nvPr/>
        </p:nvSpPr>
        <p:spPr>
          <a:xfrm>
            <a:off x="421575" y="4623025"/>
            <a:ext cx="39030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RAW Image</a:t>
            </a:r>
            <a:endParaRPr b="1" sz="1600">
              <a:solidFill>
                <a:schemeClr val="dk1"/>
              </a:solidFill>
              <a:latin typeface="Calibri"/>
              <a:ea typeface="Calibri"/>
              <a:cs typeface="Calibri"/>
              <a:sym typeface="Calibri"/>
            </a:endParaRPr>
          </a:p>
        </p:txBody>
      </p:sp>
      <p:sp>
        <p:nvSpPr>
          <p:cNvPr id="1205" name="Google Shape;1205;p59"/>
          <p:cNvSpPr txBox="1"/>
          <p:nvPr/>
        </p:nvSpPr>
        <p:spPr>
          <a:xfrm>
            <a:off x="4724625" y="4623025"/>
            <a:ext cx="43335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3D Modeling </a:t>
            </a:r>
            <a:endParaRPr b="1" sz="16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6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cxnSp>
        <p:nvCxnSpPr>
          <p:cNvPr id="1211" name="Google Shape;1211;p60"/>
          <p:cNvCxnSpPr/>
          <p:nvPr/>
        </p:nvCxnSpPr>
        <p:spPr>
          <a:xfrm>
            <a:off x="4131059" y="3706643"/>
            <a:ext cx="1274400" cy="0"/>
          </a:xfrm>
          <a:prstGeom prst="straightConnector1">
            <a:avLst/>
          </a:prstGeom>
          <a:noFill/>
          <a:ln cap="rnd" cmpd="sng" w="342900">
            <a:solidFill>
              <a:srgbClr val="FFFFFF"/>
            </a:solidFill>
            <a:prstDash val="solid"/>
            <a:round/>
            <a:headEnd len="sm" w="sm" type="none"/>
            <a:tailEnd len="sm" w="sm" type="none"/>
          </a:ln>
        </p:spPr>
      </p:cxnSp>
      <p:sp>
        <p:nvSpPr>
          <p:cNvPr id="1212" name="Google Shape;1212;p60"/>
          <p:cNvSpPr txBox="1"/>
          <p:nvPr/>
        </p:nvSpPr>
        <p:spPr>
          <a:xfrm>
            <a:off x="4131059" y="978114"/>
            <a:ext cx="33588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213" name="Google Shape;1213;p60"/>
          <p:cNvSpPr txBox="1"/>
          <p:nvPr/>
        </p:nvSpPr>
        <p:spPr>
          <a:xfrm>
            <a:off x="6770616" y="423957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214" name="Google Shape;1214;p60"/>
          <p:cNvSpPr txBox="1"/>
          <p:nvPr/>
        </p:nvSpPr>
        <p:spPr>
          <a:xfrm>
            <a:off x="7687033" y="423957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215" name="Google Shape;1215;p60"/>
          <p:cNvSpPr txBox="1"/>
          <p:nvPr/>
        </p:nvSpPr>
        <p:spPr>
          <a:xfrm>
            <a:off x="5835825" y="2722975"/>
            <a:ext cx="3066300" cy="5112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t/>
            </a:r>
            <a:endParaRPr sz="2300">
              <a:latin typeface="Inter"/>
              <a:ea typeface="Inter"/>
              <a:cs typeface="Inter"/>
              <a:sym typeface="Inter"/>
            </a:endParaRPr>
          </a:p>
        </p:txBody>
      </p:sp>
      <p:sp>
        <p:nvSpPr>
          <p:cNvPr id="1216" name="Google Shape;1216;p60"/>
          <p:cNvSpPr txBox="1"/>
          <p:nvPr/>
        </p:nvSpPr>
        <p:spPr>
          <a:xfrm>
            <a:off x="2107625" y="287350"/>
            <a:ext cx="6522000" cy="720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4000">
                <a:solidFill>
                  <a:schemeClr val="dk1"/>
                </a:solidFill>
                <a:latin typeface="League Spartan"/>
                <a:ea typeface="League Spartan"/>
                <a:cs typeface="League Spartan"/>
                <a:sym typeface="League Spartan"/>
              </a:rPr>
              <a:t>Height Prediction</a:t>
            </a:r>
            <a:endParaRPr b="1" sz="4000">
              <a:solidFill>
                <a:schemeClr val="dk1"/>
              </a:solidFill>
              <a:latin typeface="League Spartan"/>
              <a:ea typeface="League Spartan"/>
              <a:cs typeface="League Spartan"/>
              <a:sym typeface="League Spartan"/>
            </a:endParaRPr>
          </a:p>
        </p:txBody>
      </p:sp>
      <p:sp>
        <p:nvSpPr>
          <p:cNvPr id="1217" name="Google Shape;1217;p60"/>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13</a:t>
            </a:r>
            <a:endParaRPr sz="700"/>
          </a:p>
        </p:txBody>
      </p:sp>
      <p:grpSp>
        <p:nvGrpSpPr>
          <p:cNvPr id="1218" name="Google Shape;1218;p60"/>
          <p:cNvGrpSpPr/>
          <p:nvPr/>
        </p:nvGrpSpPr>
        <p:grpSpPr>
          <a:xfrm>
            <a:off x="-3" y="-3946756"/>
            <a:ext cx="3836295" cy="4409880"/>
            <a:chOff x="0" y="0"/>
            <a:chExt cx="10230121" cy="11759679"/>
          </a:xfrm>
        </p:grpSpPr>
        <p:sp>
          <p:nvSpPr>
            <p:cNvPr id="1219" name="Google Shape;1219;p60"/>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20" name="Google Shape;1220;p60"/>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21" name="Google Shape;1221;p60"/>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22" name="Google Shape;1222;p60"/>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23" name="Google Shape;1223;p60"/>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24" name="Google Shape;1224;p60"/>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25" name="Google Shape;1225;p60"/>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26" name="Google Shape;1226;p60"/>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227" name="Google Shape;1227;p60"/>
          <p:cNvSpPr txBox="1"/>
          <p:nvPr/>
        </p:nvSpPr>
        <p:spPr>
          <a:xfrm>
            <a:off x="151875" y="938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28</a:t>
            </a:r>
            <a:endParaRPr/>
          </a:p>
        </p:txBody>
      </p:sp>
      <p:sp>
        <p:nvSpPr>
          <p:cNvPr id="1228" name="Google Shape;1228;p60"/>
          <p:cNvSpPr txBox="1"/>
          <p:nvPr/>
        </p:nvSpPr>
        <p:spPr>
          <a:xfrm>
            <a:off x="0" y="305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14</a:t>
            </a:r>
            <a:endParaRPr/>
          </a:p>
        </p:txBody>
      </p:sp>
      <p:sp>
        <p:nvSpPr>
          <p:cNvPr id="1229" name="Google Shape;1229;p60"/>
          <p:cNvSpPr/>
          <p:nvPr/>
        </p:nvSpPr>
        <p:spPr>
          <a:xfrm>
            <a:off x="454025" y="611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230" name="Google Shape;1230;p60"/>
          <p:cNvSpPr txBox="1"/>
          <p:nvPr/>
        </p:nvSpPr>
        <p:spPr>
          <a:xfrm flipH="1">
            <a:off x="303925" y="122800"/>
            <a:ext cx="6084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36</a:t>
            </a:r>
            <a:endParaRPr sz="700"/>
          </a:p>
        </p:txBody>
      </p:sp>
      <p:sp>
        <p:nvSpPr>
          <p:cNvPr id="1231" name="Google Shape;1231;p60"/>
          <p:cNvSpPr txBox="1"/>
          <p:nvPr/>
        </p:nvSpPr>
        <p:spPr>
          <a:xfrm>
            <a:off x="640125" y="2171100"/>
            <a:ext cx="4695600" cy="29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1232" name="Google Shape;1232;p60"/>
          <p:cNvPicPr preferRelativeResize="0"/>
          <p:nvPr/>
        </p:nvPicPr>
        <p:blipFill>
          <a:blip r:embed="rId6">
            <a:alphaModFix/>
          </a:blip>
          <a:stretch>
            <a:fillRect/>
          </a:stretch>
        </p:blipFill>
        <p:spPr>
          <a:xfrm>
            <a:off x="454025" y="1282675"/>
            <a:ext cx="5646950" cy="3736674"/>
          </a:xfrm>
          <a:prstGeom prst="rect">
            <a:avLst/>
          </a:prstGeom>
          <a:noFill/>
          <a:ln>
            <a:noFill/>
          </a:ln>
        </p:spPr>
      </p:pic>
      <p:sp>
        <p:nvSpPr>
          <p:cNvPr id="1233" name="Google Shape;1233;p60"/>
          <p:cNvSpPr txBox="1"/>
          <p:nvPr/>
        </p:nvSpPr>
        <p:spPr>
          <a:xfrm>
            <a:off x="6290525" y="2046950"/>
            <a:ext cx="2679300" cy="2972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Predicted Height of buildings from the </a:t>
            </a:r>
            <a:r>
              <a:rPr lang="en" sz="1600">
                <a:solidFill>
                  <a:schemeClr val="dk1"/>
                </a:solidFill>
                <a:latin typeface="Calibri"/>
                <a:ea typeface="Calibri"/>
                <a:cs typeface="Calibri"/>
                <a:sym typeface="Calibri"/>
              </a:rPr>
              <a:t>ground</a:t>
            </a:r>
            <a:r>
              <a:rPr lang="en" sz="1600">
                <a:solidFill>
                  <a:schemeClr val="dk1"/>
                </a:solidFill>
                <a:latin typeface="Calibri"/>
                <a:ea typeface="Calibri"/>
                <a:cs typeface="Calibri"/>
                <a:sym typeface="Calibri"/>
              </a:rPr>
              <a:t> to the top measurement.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Keeping BRAC University new campus as a reference.</a:t>
            </a:r>
            <a:endParaRPr sz="16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6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cxnSp>
        <p:nvCxnSpPr>
          <p:cNvPr id="1239" name="Google Shape;1239;p61"/>
          <p:cNvCxnSpPr/>
          <p:nvPr/>
        </p:nvCxnSpPr>
        <p:spPr>
          <a:xfrm>
            <a:off x="4131059" y="3706643"/>
            <a:ext cx="1274400" cy="0"/>
          </a:xfrm>
          <a:prstGeom prst="straightConnector1">
            <a:avLst/>
          </a:prstGeom>
          <a:noFill/>
          <a:ln cap="rnd" cmpd="sng" w="342900">
            <a:solidFill>
              <a:srgbClr val="FFFFFF"/>
            </a:solidFill>
            <a:prstDash val="solid"/>
            <a:round/>
            <a:headEnd len="sm" w="sm" type="none"/>
            <a:tailEnd len="sm" w="sm" type="none"/>
          </a:ln>
        </p:spPr>
      </p:cxnSp>
      <p:sp>
        <p:nvSpPr>
          <p:cNvPr id="1240" name="Google Shape;1240;p61"/>
          <p:cNvSpPr txBox="1"/>
          <p:nvPr/>
        </p:nvSpPr>
        <p:spPr>
          <a:xfrm>
            <a:off x="4131059" y="978114"/>
            <a:ext cx="33588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241" name="Google Shape;1241;p61"/>
          <p:cNvSpPr txBox="1"/>
          <p:nvPr/>
        </p:nvSpPr>
        <p:spPr>
          <a:xfrm>
            <a:off x="6770616" y="423957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242" name="Google Shape;1242;p61"/>
          <p:cNvSpPr txBox="1"/>
          <p:nvPr/>
        </p:nvSpPr>
        <p:spPr>
          <a:xfrm>
            <a:off x="7687033" y="423957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243" name="Google Shape;1243;p61"/>
          <p:cNvSpPr txBox="1"/>
          <p:nvPr/>
        </p:nvSpPr>
        <p:spPr>
          <a:xfrm>
            <a:off x="5835825" y="2722975"/>
            <a:ext cx="3066300" cy="5112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t/>
            </a:r>
            <a:endParaRPr sz="2300">
              <a:latin typeface="Inter"/>
              <a:ea typeface="Inter"/>
              <a:cs typeface="Inter"/>
              <a:sym typeface="Inter"/>
            </a:endParaRPr>
          </a:p>
        </p:txBody>
      </p:sp>
      <p:sp>
        <p:nvSpPr>
          <p:cNvPr id="1244" name="Google Shape;1244;p61"/>
          <p:cNvSpPr txBox="1"/>
          <p:nvPr/>
        </p:nvSpPr>
        <p:spPr>
          <a:xfrm>
            <a:off x="1651000" y="463125"/>
            <a:ext cx="6522000" cy="720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2700">
                <a:solidFill>
                  <a:schemeClr val="dk1"/>
                </a:solidFill>
                <a:latin typeface="League Spartan"/>
                <a:ea typeface="League Spartan"/>
                <a:cs typeface="League Spartan"/>
                <a:sym typeface="League Spartan"/>
              </a:rPr>
              <a:t>Distance Between Buildings Prediction</a:t>
            </a:r>
            <a:endParaRPr b="1" sz="2500">
              <a:solidFill>
                <a:schemeClr val="dk1"/>
              </a:solidFill>
              <a:latin typeface="League Spartan"/>
              <a:ea typeface="League Spartan"/>
              <a:cs typeface="League Spartan"/>
              <a:sym typeface="League Spartan"/>
            </a:endParaRPr>
          </a:p>
        </p:txBody>
      </p:sp>
      <p:sp>
        <p:nvSpPr>
          <p:cNvPr id="1245" name="Google Shape;1245;p61"/>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13</a:t>
            </a:r>
            <a:endParaRPr sz="700"/>
          </a:p>
        </p:txBody>
      </p:sp>
      <p:grpSp>
        <p:nvGrpSpPr>
          <p:cNvPr id="1246" name="Google Shape;1246;p61"/>
          <p:cNvGrpSpPr/>
          <p:nvPr/>
        </p:nvGrpSpPr>
        <p:grpSpPr>
          <a:xfrm>
            <a:off x="-3" y="-3946756"/>
            <a:ext cx="3836295" cy="4409880"/>
            <a:chOff x="0" y="0"/>
            <a:chExt cx="10230121" cy="11759679"/>
          </a:xfrm>
        </p:grpSpPr>
        <p:sp>
          <p:nvSpPr>
            <p:cNvPr id="1247" name="Google Shape;1247;p61"/>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48" name="Google Shape;1248;p61"/>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49" name="Google Shape;1249;p61"/>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50" name="Google Shape;1250;p61"/>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51" name="Google Shape;1251;p61"/>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52" name="Google Shape;1252;p61"/>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53" name="Google Shape;1253;p61"/>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54" name="Google Shape;1254;p61"/>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255" name="Google Shape;1255;p61"/>
          <p:cNvSpPr txBox="1"/>
          <p:nvPr/>
        </p:nvSpPr>
        <p:spPr>
          <a:xfrm>
            <a:off x="151875" y="938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28</a:t>
            </a:r>
            <a:endParaRPr/>
          </a:p>
        </p:txBody>
      </p:sp>
      <p:sp>
        <p:nvSpPr>
          <p:cNvPr id="1256" name="Google Shape;1256;p61"/>
          <p:cNvSpPr txBox="1"/>
          <p:nvPr/>
        </p:nvSpPr>
        <p:spPr>
          <a:xfrm>
            <a:off x="0" y="305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14</a:t>
            </a:r>
            <a:endParaRPr/>
          </a:p>
        </p:txBody>
      </p:sp>
      <p:sp>
        <p:nvSpPr>
          <p:cNvPr id="1257" name="Google Shape;1257;p61"/>
          <p:cNvSpPr/>
          <p:nvPr/>
        </p:nvSpPr>
        <p:spPr>
          <a:xfrm>
            <a:off x="454025" y="611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258" name="Google Shape;1258;p61"/>
          <p:cNvSpPr txBox="1"/>
          <p:nvPr/>
        </p:nvSpPr>
        <p:spPr>
          <a:xfrm flipH="1">
            <a:off x="303925" y="122800"/>
            <a:ext cx="6084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37</a:t>
            </a:r>
            <a:endParaRPr sz="700"/>
          </a:p>
        </p:txBody>
      </p:sp>
      <p:sp>
        <p:nvSpPr>
          <p:cNvPr id="1259" name="Google Shape;1259;p61"/>
          <p:cNvSpPr txBox="1"/>
          <p:nvPr/>
        </p:nvSpPr>
        <p:spPr>
          <a:xfrm>
            <a:off x="640125" y="2171100"/>
            <a:ext cx="4695600" cy="29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1260" name="Google Shape;1260;p61"/>
          <p:cNvPicPr preferRelativeResize="0"/>
          <p:nvPr/>
        </p:nvPicPr>
        <p:blipFill>
          <a:blip r:embed="rId6">
            <a:alphaModFix/>
          </a:blip>
          <a:stretch>
            <a:fillRect/>
          </a:stretch>
        </p:blipFill>
        <p:spPr>
          <a:xfrm>
            <a:off x="303925" y="1475375"/>
            <a:ext cx="6374274" cy="3413549"/>
          </a:xfrm>
          <a:prstGeom prst="rect">
            <a:avLst/>
          </a:prstGeom>
          <a:noFill/>
          <a:ln>
            <a:noFill/>
          </a:ln>
        </p:spPr>
      </p:pic>
      <p:sp>
        <p:nvSpPr>
          <p:cNvPr id="1261" name="Google Shape;1261;p61"/>
          <p:cNvSpPr txBox="1"/>
          <p:nvPr/>
        </p:nvSpPr>
        <p:spPr>
          <a:xfrm>
            <a:off x="6817925" y="2722975"/>
            <a:ext cx="2283000" cy="28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262" name="Google Shape;1262;p61"/>
          <p:cNvSpPr txBox="1"/>
          <p:nvPr/>
        </p:nvSpPr>
        <p:spPr>
          <a:xfrm>
            <a:off x="1564338" y="4625250"/>
            <a:ext cx="4094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Long Distance</a:t>
            </a:r>
            <a:endParaRPr b="1" sz="1600">
              <a:solidFill>
                <a:schemeClr val="dk1"/>
              </a:solidFill>
              <a:latin typeface="Calibri"/>
              <a:ea typeface="Calibri"/>
              <a:cs typeface="Calibri"/>
              <a:sym typeface="Calibri"/>
            </a:endParaRPr>
          </a:p>
        </p:txBody>
      </p:sp>
      <p:grpSp>
        <p:nvGrpSpPr>
          <p:cNvPr id="1263" name="Google Shape;1263;p61"/>
          <p:cNvGrpSpPr/>
          <p:nvPr/>
        </p:nvGrpSpPr>
        <p:grpSpPr>
          <a:xfrm>
            <a:off x="6882225" y="2646200"/>
            <a:ext cx="2088080" cy="936642"/>
            <a:chOff x="0" y="-38100"/>
            <a:chExt cx="2563634" cy="1911905"/>
          </a:xfrm>
        </p:grpSpPr>
        <p:sp>
          <p:nvSpPr>
            <p:cNvPr id="1264" name="Google Shape;1264;p61"/>
            <p:cNvSpPr/>
            <p:nvPr/>
          </p:nvSpPr>
          <p:spPr>
            <a:xfrm>
              <a:off x="0" y="0"/>
              <a:ext cx="2563634" cy="1873805"/>
            </a:xfrm>
            <a:custGeom>
              <a:rect b="b" l="l" r="r" t="t"/>
              <a:pathLst>
                <a:path extrusionOk="0" h="1873805" w="2563634">
                  <a:moveTo>
                    <a:pt x="55676" y="0"/>
                  </a:moveTo>
                  <a:lnTo>
                    <a:pt x="2507958" y="0"/>
                  </a:lnTo>
                  <a:cubicBezTo>
                    <a:pt x="2522724" y="0"/>
                    <a:pt x="2536886" y="5866"/>
                    <a:pt x="2547327" y="16307"/>
                  </a:cubicBezTo>
                  <a:cubicBezTo>
                    <a:pt x="2557768" y="26748"/>
                    <a:pt x="2563634" y="40909"/>
                    <a:pt x="2563634" y="55676"/>
                  </a:cubicBezTo>
                  <a:lnTo>
                    <a:pt x="2563634" y="1818130"/>
                  </a:lnTo>
                  <a:cubicBezTo>
                    <a:pt x="2563634" y="1848878"/>
                    <a:pt x="2538707" y="1873805"/>
                    <a:pt x="2507958" y="1873805"/>
                  </a:cubicBezTo>
                  <a:lnTo>
                    <a:pt x="55676" y="1873805"/>
                  </a:lnTo>
                  <a:cubicBezTo>
                    <a:pt x="24927" y="1873805"/>
                    <a:pt x="0" y="1848878"/>
                    <a:pt x="0" y="1818130"/>
                  </a:cubicBezTo>
                  <a:lnTo>
                    <a:pt x="0" y="55676"/>
                  </a:lnTo>
                  <a:cubicBezTo>
                    <a:pt x="0" y="24927"/>
                    <a:pt x="24927" y="0"/>
                    <a:pt x="55676" y="0"/>
                  </a:cubicBezTo>
                  <a:close/>
                </a:path>
              </a:pathLst>
            </a:custGeom>
            <a:solidFill>
              <a:srgbClr val="B6D7A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5" name="Google Shape;1265;p61"/>
            <p:cNvSpPr txBox="1"/>
            <p:nvPr/>
          </p:nvSpPr>
          <p:spPr>
            <a:xfrm>
              <a:off x="72" y="-38100"/>
              <a:ext cx="2563500" cy="1911900"/>
            </a:xfrm>
            <a:prstGeom prst="rect">
              <a:avLst/>
            </a:prstGeom>
            <a:solidFill>
              <a:srgbClr val="B6D7A8"/>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66" name="Google Shape;1266;p61"/>
          <p:cNvSpPr txBox="1"/>
          <p:nvPr/>
        </p:nvSpPr>
        <p:spPr>
          <a:xfrm>
            <a:off x="6960713" y="2825925"/>
            <a:ext cx="1931100" cy="5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Less</a:t>
            </a:r>
            <a:r>
              <a:rPr b="1" lang="en" sz="1600">
                <a:solidFill>
                  <a:schemeClr val="dk1"/>
                </a:solidFill>
                <a:latin typeface="Calibri"/>
                <a:ea typeface="Calibri"/>
                <a:cs typeface="Calibri"/>
                <a:sym typeface="Calibri"/>
              </a:rPr>
              <a:t> Earthquake prone !</a:t>
            </a:r>
            <a:endParaRPr sz="16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6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cxnSp>
        <p:nvCxnSpPr>
          <p:cNvPr id="1272" name="Google Shape;1272;p62"/>
          <p:cNvCxnSpPr/>
          <p:nvPr/>
        </p:nvCxnSpPr>
        <p:spPr>
          <a:xfrm>
            <a:off x="4131059" y="3706643"/>
            <a:ext cx="1274400" cy="0"/>
          </a:xfrm>
          <a:prstGeom prst="straightConnector1">
            <a:avLst/>
          </a:prstGeom>
          <a:noFill/>
          <a:ln cap="rnd" cmpd="sng" w="342900">
            <a:solidFill>
              <a:srgbClr val="FFFFFF"/>
            </a:solidFill>
            <a:prstDash val="solid"/>
            <a:round/>
            <a:headEnd len="sm" w="sm" type="none"/>
            <a:tailEnd len="sm" w="sm" type="none"/>
          </a:ln>
        </p:spPr>
      </p:cxnSp>
      <p:sp>
        <p:nvSpPr>
          <p:cNvPr id="1273" name="Google Shape;1273;p62"/>
          <p:cNvSpPr txBox="1"/>
          <p:nvPr/>
        </p:nvSpPr>
        <p:spPr>
          <a:xfrm>
            <a:off x="4131059" y="978114"/>
            <a:ext cx="33588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274" name="Google Shape;1274;p62"/>
          <p:cNvSpPr txBox="1"/>
          <p:nvPr/>
        </p:nvSpPr>
        <p:spPr>
          <a:xfrm>
            <a:off x="6770616" y="423957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275" name="Google Shape;1275;p62"/>
          <p:cNvSpPr txBox="1"/>
          <p:nvPr/>
        </p:nvSpPr>
        <p:spPr>
          <a:xfrm>
            <a:off x="7687033" y="423957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276" name="Google Shape;1276;p62"/>
          <p:cNvSpPr txBox="1"/>
          <p:nvPr/>
        </p:nvSpPr>
        <p:spPr>
          <a:xfrm>
            <a:off x="5835825" y="2722975"/>
            <a:ext cx="3066300" cy="5112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t/>
            </a:r>
            <a:endParaRPr sz="2300">
              <a:latin typeface="Inter"/>
              <a:ea typeface="Inter"/>
              <a:cs typeface="Inter"/>
              <a:sym typeface="Inter"/>
            </a:endParaRPr>
          </a:p>
        </p:txBody>
      </p:sp>
      <p:sp>
        <p:nvSpPr>
          <p:cNvPr id="1277" name="Google Shape;1277;p62"/>
          <p:cNvSpPr txBox="1"/>
          <p:nvPr/>
        </p:nvSpPr>
        <p:spPr>
          <a:xfrm>
            <a:off x="1651000" y="463125"/>
            <a:ext cx="6522000" cy="720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2700">
                <a:solidFill>
                  <a:schemeClr val="dk1"/>
                </a:solidFill>
                <a:latin typeface="League Spartan"/>
                <a:ea typeface="League Spartan"/>
                <a:cs typeface="League Spartan"/>
                <a:sym typeface="League Spartan"/>
              </a:rPr>
              <a:t>Distance Between Buildings Prediction</a:t>
            </a:r>
            <a:endParaRPr b="1" sz="2500">
              <a:solidFill>
                <a:schemeClr val="dk1"/>
              </a:solidFill>
              <a:latin typeface="League Spartan"/>
              <a:ea typeface="League Spartan"/>
              <a:cs typeface="League Spartan"/>
              <a:sym typeface="League Spartan"/>
            </a:endParaRPr>
          </a:p>
        </p:txBody>
      </p:sp>
      <p:sp>
        <p:nvSpPr>
          <p:cNvPr id="1278" name="Google Shape;1278;p62"/>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13</a:t>
            </a:r>
            <a:endParaRPr sz="700"/>
          </a:p>
        </p:txBody>
      </p:sp>
      <p:grpSp>
        <p:nvGrpSpPr>
          <p:cNvPr id="1279" name="Google Shape;1279;p62"/>
          <p:cNvGrpSpPr/>
          <p:nvPr/>
        </p:nvGrpSpPr>
        <p:grpSpPr>
          <a:xfrm>
            <a:off x="-3" y="-3946756"/>
            <a:ext cx="3836295" cy="4409880"/>
            <a:chOff x="0" y="0"/>
            <a:chExt cx="10230121" cy="11759679"/>
          </a:xfrm>
        </p:grpSpPr>
        <p:sp>
          <p:nvSpPr>
            <p:cNvPr id="1280" name="Google Shape;1280;p62"/>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81" name="Google Shape;1281;p62"/>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82" name="Google Shape;1282;p62"/>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83" name="Google Shape;1283;p62"/>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84" name="Google Shape;1284;p62"/>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85" name="Google Shape;1285;p62"/>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86" name="Google Shape;1286;p62"/>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287" name="Google Shape;1287;p62"/>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288" name="Google Shape;1288;p62"/>
          <p:cNvSpPr txBox="1"/>
          <p:nvPr/>
        </p:nvSpPr>
        <p:spPr>
          <a:xfrm>
            <a:off x="151875" y="938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28</a:t>
            </a:r>
            <a:endParaRPr/>
          </a:p>
        </p:txBody>
      </p:sp>
      <p:sp>
        <p:nvSpPr>
          <p:cNvPr id="1289" name="Google Shape;1289;p62"/>
          <p:cNvSpPr txBox="1"/>
          <p:nvPr/>
        </p:nvSpPr>
        <p:spPr>
          <a:xfrm>
            <a:off x="0" y="305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14</a:t>
            </a:r>
            <a:endParaRPr/>
          </a:p>
        </p:txBody>
      </p:sp>
      <p:sp>
        <p:nvSpPr>
          <p:cNvPr id="1290" name="Google Shape;1290;p62"/>
          <p:cNvSpPr/>
          <p:nvPr/>
        </p:nvSpPr>
        <p:spPr>
          <a:xfrm>
            <a:off x="454025" y="611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291" name="Google Shape;1291;p62"/>
          <p:cNvSpPr txBox="1"/>
          <p:nvPr/>
        </p:nvSpPr>
        <p:spPr>
          <a:xfrm flipH="1">
            <a:off x="303925" y="122800"/>
            <a:ext cx="6084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38</a:t>
            </a:r>
            <a:endParaRPr sz="700"/>
          </a:p>
        </p:txBody>
      </p:sp>
      <p:sp>
        <p:nvSpPr>
          <p:cNvPr id="1292" name="Google Shape;1292;p62"/>
          <p:cNvSpPr txBox="1"/>
          <p:nvPr/>
        </p:nvSpPr>
        <p:spPr>
          <a:xfrm>
            <a:off x="640125" y="2171100"/>
            <a:ext cx="4695600" cy="29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1293" name="Google Shape;1293;p62"/>
          <p:cNvPicPr preferRelativeResize="0"/>
          <p:nvPr/>
        </p:nvPicPr>
        <p:blipFill rotWithShape="1">
          <a:blip r:embed="rId6">
            <a:alphaModFix/>
          </a:blip>
          <a:srcRect b="10006" l="0" r="0" t="10006"/>
          <a:stretch/>
        </p:blipFill>
        <p:spPr>
          <a:xfrm>
            <a:off x="260850" y="1183425"/>
            <a:ext cx="6374273" cy="3413550"/>
          </a:xfrm>
          <a:prstGeom prst="rect">
            <a:avLst/>
          </a:prstGeom>
          <a:noFill/>
          <a:ln>
            <a:noFill/>
          </a:ln>
        </p:spPr>
      </p:pic>
      <p:sp>
        <p:nvSpPr>
          <p:cNvPr id="1294" name="Google Shape;1294;p62"/>
          <p:cNvSpPr txBox="1"/>
          <p:nvPr/>
        </p:nvSpPr>
        <p:spPr>
          <a:xfrm>
            <a:off x="6733500" y="1624125"/>
            <a:ext cx="2410500" cy="8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p:txBody>
      </p:sp>
      <p:sp>
        <p:nvSpPr>
          <p:cNvPr id="1295" name="Google Shape;1295;p62"/>
          <p:cNvSpPr txBox="1"/>
          <p:nvPr/>
        </p:nvSpPr>
        <p:spPr>
          <a:xfrm>
            <a:off x="1529863" y="4694575"/>
            <a:ext cx="4094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Short</a:t>
            </a:r>
            <a:r>
              <a:rPr b="1" lang="en" sz="1600">
                <a:solidFill>
                  <a:schemeClr val="dk1"/>
                </a:solidFill>
                <a:latin typeface="Calibri"/>
                <a:ea typeface="Calibri"/>
                <a:cs typeface="Calibri"/>
                <a:sym typeface="Calibri"/>
              </a:rPr>
              <a:t> Distance</a:t>
            </a:r>
            <a:endParaRPr b="1" sz="1600">
              <a:solidFill>
                <a:schemeClr val="dk1"/>
              </a:solidFill>
              <a:latin typeface="Calibri"/>
              <a:ea typeface="Calibri"/>
              <a:cs typeface="Calibri"/>
              <a:sym typeface="Calibri"/>
            </a:endParaRPr>
          </a:p>
        </p:txBody>
      </p:sp>
      <p:grpSp>
        <p:nvGrpSpPr>
          <p:cNvPr id="1296" name="Google Shape;1296;p62"/>
          <p:cNvGrpSpPr/>
          <p:nvPr/>
        </p:nvGrpSpPr>
        <p:grpSpPr>
          <a:xfrm>
            <a:off x="6882225" y="2646200"/>
            <a:ext cx="2088080" cy="936642"/>
            <a:chOff x="0" y="-38100"/>
            <a:chExt cx="2563634" cy="1911905"/>
          </a:xfrm>
        </p:grpSpPr>
        <p:sp>
          <p:nvSpPr>
            <p:cNvPr id="1297" name="Google Shape;1297;p62"/>
            <p:cNvSpPr/>
            <p:nvPr/>
          </p:nvSpPr>
          <p:spPr>
            <a:xfrm>
              <a:off x="0" y="0"/>
              <a:ext cx="2563634" cy="1873805"/>
            </a:xfrm>
            <a:custGeom>
              <a:rect b="b" l="l" r="r" t="t"/>
              <a:pathLst>
                <a:path extrusionOk="0" h="1873805" w="2563634">
                  <a:moveTo>
                    <a:pt x="55676" y="0"/>
                  </a:moveTo>
                  <a:lnTo>
                    <a:pt x="2507958" y="0"/>
                  </a:lnTo>
                  <a:cubicBezTo>
                    <a:pt x="2522724" y="0"/>
                    <a:pt x="2536886" y="5866"/>
                    <a:pt x="2547327" y="16307"/>
                  </a:cubicBezTo>
                  <a:cubicBezTo>
                    <a:pt x="2557768" y="26748"/>
                    <a:pt x="2563634" y="40909"/>
                    <a:pt x="2563634" y="55676"/>
                  </a:cubicBezTo>
                  <a:lnTo>
                    <a:pt x="2563634" y="1818130"/>
                  </a:lnTo>
                  <a:cubicBezTo>
                    <a:pt x="2563634" y="1848878"/>
                    <a:pt x="2538707" y="1873805"/>
                    <a:pt x="2507958" y="1873805"/>
                  </a:cubicBezTo>
                  <a:lnTo>
                    <a:pt x="55676" y="1873805"/>
                  </a:lnTo>
                  <a:cubicBezTo>
                    <a:pt x="24927" y="1873805"/>
                    <a:pt x="0" y="1848878"/>
                    <a:pt x="0" y="1818130"/>
                  </a:cubicBezTo>
                  <a:lnTo>
                    <a:pt x="0" y="55676"/>
                  </a:lnTo>
                  <a:cubicBezTo>
                    <a:pt x="0" y="24927"/>
                    <a:pt x="24927" y="0"/>
                    <a:pt x="55676" y="0"/>
                  </a:cubicBezTo>
                  <a:close/>
                </a:path>
              </a:pathLst>
            </a:custGeom>
            <a:solidFill>
              <a:srgbClr val="B6D7A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8" name="Google Shape;1298;p62"/>
            <p:cNvSpPr txBox="1"/>
            <p:nvPr/>
          </p:nvSpPr>
          <p:spPr>
            <a:xfrm>
              <a:off x="72" y="-38100"/>
              <a:ext cx="2563500" cy="1911900"/>
            </a:xfrm>
            <a:prstGeom prst="rect">
              <a:avLst/>
            </a:prstGeom>
            <a:solidFill>
              <a:srgbClr val="B6D7A8"/>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99" name="Google Shape;1299;p62"/>
          <p:cNvSpPr txBox="1"/>
          <p:nvPr/>
        </p:nvSpPr>
        <p:spPr>
          <a:xfrm>
            <a:off x="6807863" y="2813775"/>
            <a:ext cx="21624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More Earthquake prone !</a:t>
            </a:r>
            <a:endParaRPr sz="16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6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cxnSp>
        <p:nvCxnSpPr>
          <p:cNvPr id="1305" name="Google Shape;1305;p63"/>
          <p:cNvCxnSpPr/>
          <p:nvPr/>
        </p:nvCxnSpPr>
        <p:spPr>
          <a:xfrm>
            <a:off x="4131059" y="3706643"/>
            <a:ext cx="1274400" cy="0"/>
          </a:xfrm>
          <a:prstGeom prst="straightConnector1">
            <a:avLst/>
          </a:prstGeom>
          <a:noFill/>
          <a:ln cap="rnd" cmpd="sng" w="342900">
            <a:solidFill>
              <a:srgbClr val="FFFFFF"/>
            </a:solidFill>
            <a:prstDash val="solid"/>
            <a:round/>
            <a:headEnd len="sm" w="sm" type="none"/>
            <a:tailEnd len="sm" w="sm" type="none"/>
          </a:ln>
        </p:spPr>
      </p:cxnSp>
      <p:sp>
        <p:nvSpPr>
          <p:cNvPr id="1306" name="Google Shape;1306;p63"/>
          <p:cNvSpPr txBox="1"/>
          <p:nvPr/>
        </p:nvSpPr>
        <p:spPr>
          <a:xfrm>
            <a:off x="4131059" y="978114"/>
            <a:ext cx="33588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grpSp>
        <p:nvGrpSpPr>
          <p:cNvPr id="1307" name="Google Shape;1307;p63"/>
          <p:cNvGrpSpPr/>
          <p:nvPr/>
        </p:nvGrpSpPr>
        <p:grpSpPr>
          <a:xfrm>
            <a:off x="454025" y="1261226"/>
            <a:ext cx="5067792" cy="3546393"/>
            <a:chOff x="0" y="-38100"/>
            <a:chExt cx="2563634" cy="1911905"/>
          </a:xfrm>
        </p:grpSpPr>
        <p:sp>
          <p:nvSpPr>
            <p:cNvPr id="1308" name="Google Shape;1308;p63"/>
            <p:cNvSpPr/>
            <p:nvPr/>
          </p:nvSpPr>
          <p:spPr>
            <a:xfrm>
              <a:off x="0" y="0"/>
              <a:ext cx="2563634" cy="1873805"/>
            </a:xfrm>
            <a:custGeom>
              <a:rect b="b" l="l" r="r" t="t"/>
              <a:pathLst>
                <a:path extrusionOk="0" h="1873805" w="2563634">
                  <a:moveTo>
                    <a:pt x="55676" y="0"/>
                  </a:moveTo>
                  <a:lnTo>
                    <a:pt x="2507958" y="0"/>
                  </a:lnTo>
                  <a:cubicBezTo>
                    <a:pt x="2522724" y="0"/>
                    <a:pt x="2536886" y="5866"/>
                    <a:pt x="2547327" y="16307"/>
                  </a:cubicBezTo>
                  <a:cubicBezTo>
                    <a:pt x="2557768" y="26748"/>
                    <a:pt x="2563634" y="40909"/>
                    <a:pt x="2563634" y="55676"/>
                  </a:cubicBezTo>
                  <a:lnTo>
                    <a:pt x="2563634" y="1818130"/>
                  </a:lnTo>
                  <a:cubicBezTo>
                    <a:pt x="2563634" y="1848878"/>
                    <a:pt x="2538707" y="1873805"/>
                    <a:pt x="2507958" y="1873805"/>
                  </a:cubicBezTo>
                  <a:lnTo>
                    <a:pt x="55676" y="1873805"/>
                  </a:lnTo>
                  <a:cubicBezTo>
                    <a:pt x="24927" y="1873805"/>
                    <a:pt x="0" y="1848878"/>
                    <a:pt x="0" y="1818130"/>
                  </a:cubicBezTo>
                  <a:lnTo>
                    <a:pt x="0" y="55676"/>
                  </a:lnTo>
                  <a:cubicBezTo>
                    <a:pt x="0" y="24927"/>
                    <a:pt x="24927" y="0"/>
                    <a:pt x="55676" y="0"/>
                  </a:cubicBezTo>
                  <a:close/>
                </a:path>
              </a:pathLst>
            </a:custGeom>
            <a:solidFill>
              <a:srgbClr val="B6D7A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9" name="Google Shape;1309;p63"/>
            <p:cNvSpPr txBox="1"/>
            <p:nvPr/>
          </p:nvSpPr>
          <p:spPr>
            <a:xfrm>
              <a:off x="72" y="-38100"/>
              <a:ext cx="2563500" cy="1911900"/>
            </a:xfrm>
            <a:prstGeom prst="rect">
              <a:avLst/>
            </a:prstGeom>
            <a:solidFill>
              <a:srgbClr val="B6D7A8"/>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10" name="Google Shape;1310;p63"/>
          <p:cNvSpPr txBox="1"/>
          <p:nvPr/>
        </p:nvSpPr>
        <p:spPr>
          <a:xfrm>
            <a:off x="6770616" y="423957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311" name="Google Shape;1311;p63"/>
          <p:cNvSpPr txBox="1"/>
          <p:nvPr/>
        </p:nvSpPr>
        <p:spPr>
          <a:xfrm>
            <a:off x="7687033" y="423957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312" name="Google Shape;1312;p63"/>
          <p:cNvSpPr txBox="1"/>
          <p:nvPr/>
        </p:nvSpPr>
        <p:spPr>
          <a:xfrm>
            <a:off x="5835825" y="2722975"/>
            <a:ext cx="3066300" cy="511200"/>
          </a:xfrm>
          <a:prstGeom prst="rect">
            <a:avLst/>
          </a:prstGeom>
          <a:noFill/>
          <a:ln>
            <a:noFill/>
          </a:ln>
        </p:spPr>
        <p:txBody>
          <a:bodyPr anchorCtr="0" anchor="t" bIns="0" lIns="0" spcFirstLastPara="1" rIns="0" wrap="square" tIns="0">
            <a:noAutofit/>
          </a:bodyPr>
          <a:lstStyle/>
          <a:p>
            <a:pPr indent="0" lvl="0" marL="457200" marR="0" rtl="0" algn="l">
              <a:lnSpc>
                <a:spcPct val="115000"/>
              </a:lnSpc>
              <a:spcBef>
                <a:spcPts val="0"/>
              </a:spcBef>
              <a:spcAft>
                <a:spcPts val="0"/>
              </a:spcAft>
              <a:buNone/>
            </a:pPr>
            <a:r>
              <a:t/>
            </a:r>
            <a:endParaRPr sz="2300">
              <a:latin typeface="Inter"/>
              <a:ea typeface="Inter"/>
              <a:cs typeface="Inter"/>
              <a:sym typeface="Inter"/>
            </a:endParaRPr>
          </a:p>
        </p:txBody>
      </p:sp>
      <p:sp>
        <p:nvSpPr>
          <p:cNvPr id="1313" name="Google Shape;1313;p63"/>
          <p:cNvSpPr txBox="1"/>
          <p:nvPr/>
        </p:nvSpPr>
        <p:spPr>
          <a:xfrm>
            <a:off x="551325" y="287350"/>
            <a:ext cx="6522000" cy="7203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Clr>
                <a:schemeClr val="dk1"/>
              </a:buClr>
              <a:buSzPts val="1100"/>
              <a:buFont typeface="Arial"/>
              <a:buNone/>
            </a:pPr>
            <a:r>
              <a:rPr b="1" lang="en" sz="4000">
                <a:solidFill>
                  <a:schemeClr val="dk1"/>
                </a:solidFill>
                <a:latin typeface="League Spartan"/>
                <a:ea typeface="League Spartan"/>
                <a:cs typeface="League Spartan"/>
                <a:sym typeface="League Spartan"/>
              </a:rPr>
              <a:t>Map Integration</a:t>
            </a:r>
            <a:endParaRPr b="1" sz="4000">
              <a:solidFill>
                <a:schemeClr val="dk1"/>
              </a:solidFill>
              <a:latin typeface="League Spartan"/>
              <a:ea typeface="League Spartan"/>
              <a:cs typeface="League Spartan"/>
              <a:sym typeface="League Spartan"/>
            </a:endParaRPr>
          </a:p>
        </p:txBody>
      </p:sp>
      <p:sp>
        <p:nvSpPr>
          <p:cNvPr id="1314" name="Google Shape;1314;p63"/>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13</a:t>
            </a:r>
            <a:endParaRPr sz="700"/>
          </a:p>
        </p:txBody>
      </p:sp>
      <p:grpSp>
        <p:nvGrpSpPr>
          <p:cNvPr id="1315" name="Google Shape;1315;p63"/>
          <p:cNvGrpSpPr/>
          <p:nvPr/>
        </p:nvGrpSpPr>
        <p:grpSpPr>
          <a:xfrm>
            <a:off x="-3" y="-3946756"/>
            <a:ext cx="3836295" cy="4409880"/>
            <a:chOff x="0" y="0"/>
            <a:chExt cx="10230121" cy="11759679"/>
          </a:xfrm>
        </p:grpSpPr>
        <p:sp>
          <p:nvSpPr>
            <p:cNvPr id="1316" name="Google Shape;1316;p63"/>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17" name="Google Shape;1317;p63"/>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18" name="Google Shape;1318;p63"/>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19" name="Google Shape;1319;p63"/>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20" name="Google Shape;1320;p63"/>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21" name="Google Shape;1321;p63"/>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22" name="Google Shape;1322;p63"/>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23" name="Google Shape;1323;p63"/>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324" name="Google Shape;1324;p63"/>
          <p:cNvSpPr txBox="1"/>
          <p:nvPr/>
        </p:nvSpPr>
        <p:spPr>
          <a:xfrm>
            <a:off x="151875" y="938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28</a:t>
            </a:r>
            <a:endParaRPr/>
          </a:p>
        </p:txBody>
      </p:sp>
      <p:sp>
        <p:nvSpPr>
          <p:cNvPr id="1325" name="Google Shape;1325;p63"/>
          <p:cNvSpPr txBox="1"/>
          <p:nvPr/>
        </p:nvSpPr>
        <p:spPr>
          <a:xfrm>
            <a:off x="0" y="305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14</a:t>
            </a:r>
            <a:endParaRPr/>
          </a:p>
        </p:txBody>
      </p:sp>
      <p:sp>
        <p:nvSpPr>
          <p:cNvPr id="1326" name="Google Shape;1326;p63"/>
          <p:cNvSpPr/>
          <p:nvPr/>
        </p:nvSpPr>
        <p:spPr>
          <a:xfrm>
            <a:off x="454025" y="611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327" name="Google Shape;1327;p63"/>
          <p:cNvSpPr txBox="1"/>
          <p:nvPr/>
        </p:nvSpPr>
        <p:spPr>
          <a:xfrm flipH="1">
            <a:off x="303925" y="122800"/>
            <a:ext cx="6084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39</a:t>
            </a:r>
            <a:endParaRPr sz="700"/>
          </a:p>
        </p:txBody>
      </p:sp>
      <p:pic>
        <p:nvPicPr>
          <p:cNvPr id="1328" name="Google Shape;1328;p63"/>
          <p:cNvPicPr preferRelativeResize="0"/>
          <p:nvPr/>
        </p:nvPicPr>
        <p:blipFill>
          <a:blip r:embed="rId6">
            <a:alphaModFix/>
          </a:blip>
          <a:stretch>
            <a:fillRect/>
          </a:stretch>
        </p:blipFill>
        <p:spPr>
          <a:xfrm>
            <a:off x="5441775" y="951188"/>
            <a:ext cx="3545425" cy="4054775"/>
          </a:xfrm>
          <a:prstGeom prst="rect">
            <a:avLst/>
          </a:prstGeom>
          <a:noFill/>
          <a:ln>
            <a:noFill/>
          </a:ln>
        </p:spPr>
      </p:pic>
      <p:sp>
        <p:nvSpPr>
          <p:cNvPr id="1329" name="Google Shape;1329;p63"/>
          <p:cNvSpPr txBox="1"/>
          <p:nvPr/>
        </p:nvSpPr>
        <p:spPr>
          <a:xfrm>
            <a:off x="640125" y="2171100"/>
            <a:ext cx="4695600" cy="2972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Uploading a unseen image </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Pin-points the exact location using geolocation info.</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Inferenced with Google Map</a:t>
            </a:r>
            <a:endParaRPr sz="2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sp>
        <p:nvSpPr>
          <p:cNvPr id="240" name="Google Shape;240;p28"/>
          <p:cNvSpPr txBox="1"/>
          <p:nvPr/>
        </p:nvSpPr>
        <p:spPr>
          <a:xfrm>
            <a:off x="453300" y="2742075"/>
            <a:ext cx="5044800" cy="1246800"/>
          </a:xfrm>
          <a:prstGeom prst="rect">
            <a:avLst/>
          </a:prstGeom>
          <a:noFill/>
          <a:ln>
            <a:noFill/>
          </a:ln>
        </p:spPr>
        <p:txBody>
          <a:bodyPr anchorCtr="0" anchor="t" bIns="0" lIns="0" spcFirstLastPara="1" rIns="0" wrap="square" tIns="0">
            <a:spAutoFit/>
          </a:bodyPr>
          <a:lstStyle/>
          <a:p>
            <a:pPr indent="-304800" lvl="0" marL="457200" rtl="0" algn="just">
              <a:lnSpc>
                <a:spcPct val="115000"/>
              </a:lnSpc>
              <a:spcBef>
                <a:spcPts val="0"/>
              </a:spcBef>
              <a:spcAft>
                <a:spcPts val="0"/>
              </a:spcAft>
              <a:buClr>
                <a:srgbClr val="1C3F60"/>
              </a:buClr>
              <a:buSzPts val="1200"/>
              <a:buChar char="●"/>
            </a:pPr>
            <a:r>
              <a:rPr lang="en" sz="1200">
                <a:solidFill>
                  <a:srgbClr val="1C3F60"/>
                </a:solidFill>
              </a:rPr>
              <a:t>Provides detailed views of</a:t>
            </a:r>
            <a:r>
              <a:rPr b="1" lang="en" sz="1200">
                <a:solidFill>
                  <a:srgbClr val="1C3F60"/>
                </a:solidFill>
              </a:rPr>
              <a:t> city evolution</a:t>
            </a:r>
            <a:endParaRPr b="1" sz="1200">
              <a:solidFill>
                <a:srgbClr val="1C3F60"/>
              </a:solidFill>
            </a:endParaRPr>
          </a:p>
          <a:p>
            <a:pPr indent="-304800" lvl="0" marL="457200" rtl="0" algn="just">
              <a:lnSpc>
                <a:spcPct val="115000"/>
              </a:lnSpc>
              <a:spcBef>
                <a:spcPts val="0"/>
              </a:spcBef>
              <a:spcAft>
                <a:spcPts val="0"/>
              </a:spcAft>
              <a:buClr>
                <a:srgbClr val="1C3F60"/>
              </a:buClr>
              <a:buSzPts val="1200"/>
              <a:buChar char="●"/>
            </a:pPr>
            <a:r>
              <a:rPr lang="en" sz="1200">
                <a:solidFill>
                  <a:srgbClr val="1C3F60"/>
                </a:solidFill>
              </a:rPr>
              <a:t>Analyzes images to extract </a:t>
            </a:r>
            <a:r>
              <a:rPr b="1" lang="en" sz="1200">
                <a:solidFill>
                  <a:srgbClr val="1C3F60"/>
                </a:solidFill>
              </a:rPr>
              <a:t>urbanization patterns</a:t>
            </a:r>
            <a:endParaRPr b="1" sz="1200">
              <a:solidFill>
                <a:srgbClr val="1C3F60"/>
              </a:solidFill>
            </a:endParaRPr>
          </a:p>
          <a:p>
            <a:pPr indent="-304800" lvl="0" marL="457200" rtl="0" algn="just">
              <a:lnSpc>
                <a:spcPct val="115000"/>
              </a:lnSpc>
              <a:spcBef>
                <a:spcPts val="0"/>
              </a:spcBef>
              <a:spcAft>
                <a:spcPts val="0"/>
              </a:spcAft>
              <a:buClr>
                <a:srgbClr val="1C3F60"/>
              </a:buClr>
              <a:buSzPts val="1200"/>
              <a:buChar char="●"/>
            </a:pPr>
            <a:r>
              <a:rPr lang="en" sz="1200">
                <a:solidFill>
                  <a:srgbClr val="1C3F60"/>
                </a:solidFill>
              </a:rPr>
              <a:t>Monitors changes to inform planning</a:t>
            </a:r>
            <a:endParaRPr sz="1200">
              <a:solidFill>
                <a:srgbClr val="1C3F60"/>
              </a:solidFill>
            </a:endParaRPr>
          </a:p>
          <a:p>
            <a:pPr indent="-304800" lvl="0" marL="457200" rtl="0" algn="l">
              <a:lnSpc>
                <a:spcPct val="115000"/>
              </a:lnSpc>
              <a:spcBef>
                <a:spcPts val="0"/>
              </a:spcBef>
              <a:spcAft>
                <a:spcPts val="0"/>
              </a:spcAft>
              <a:buClr>
                <a:srgbClr val="1C3F60"/>
              </a:buClr>
              <a:buSzPts val="1200"/>
              <a:buChar char="●"/>
            </a:pPr>
            <a:r>
              <a:rPr lang="en" sz="1200">
                <a:solidFill>
                  <a:srgbClr val="1C3F60"/>
                </a:solidFill>
              </a:rPr>
              <a:t>Supports </a:t>
            </a:r>
            <a:r>
              <a:rPr b="1" lang="en" sz="1200">
                <a:solidFill>
                  <a:srgbClr val="1C3F60"/>
                </a:solidFill>
              </a:rPr>
              <a:t>sustainable</a:t>
            </a:r>
            <a:r>
              <a:rPr lang="en" sz="1200">
                <a:solidFill>
                  <a:srgbClr val="1C3F60"/>
                </a:solidFill>
              </a:rPr>
              <a:t> and </a:t>
            </a:r>
            <a:r>
              <a:rPr b="1" lang="en" sz="1200">
                <a:solidFill>
                  <a:srgbClr val="1C3F60"/>
                </a:solidFill>
              </a:rPr>
              <a:t>resilient</a:t>
            </a:r>
            <a:r>
              <a:rPr lang="en" sz="1200">
                <a:solidFill>
                  <a:srgbClr val="1C3F60"/>
                </a:solidFill>
              </a:rPr>
              <a:t> community development</a:t>
            </a:r>
            <a:endParaRPr sz="1200">
              <a:solidFill>
                <a:srgbClr val="1C3F60"/>
              </a:solidFill>
            </a:endParaRPr>
          </a:p>
          <a:p>
            <a:pPr indent="-304800" lvl="0" marL="457200" rtl="0" algn="just">
              <a:lnSpc>
                <a:spcPct val="115000"/>
              </a:lnSpc>
              <a:spcBef>
                <a:spcPts val="0"/>
              </a:spcBef>
              <a:spcAft>
                <a:spcPts val="0"/>
              </a:spcAft>
              <a:buClr>
                <a:srgbClr val="1C3F60"/>
              </a:buClr>
              <a:buSzPts val="1200"/>
              <a:buChar char="●"/>
            </a:pPr>
            <a:r>
              <a:rPr lang="en" sz="1200">
                <a:solidFill>
                  <a:srgbClr val="1C3F60"/>
                </a:solidFill>
              </a:rPr>
              <a:t>Helps planners and policymakers with </a:t>
            </a:r>
            <a:r>
              <a:rPr b="1" lang="en" sz="1200">
                <a:solidFill>
                  <a:srgbClr val="1C3F60"/>
                </a:solidFill>
              </a:rPr>
              <a:t>reliable data</a:t>
            </a:r>
            <a:endParaRPr b="1" sz="1200">
              <a:solidFill>
                <a:srgbClr val="1C3F60"/>
              </a:solidFill>
            </a:endParaRPr>
          </a:p>
          <a:p>
            <a:pPr indent="0" lvl="0" marL="0" marR="0" rtl="0" algn="l">
              <a:lnSpc>
                <a:spcPct val="139958"/>
              </a:lnSpc>
              <a:spcBef>
                <a:spcPts val="0"/>
              </a:spcBef>
              <a:spcAft>
                <a:spcPts val="0"/>
              </a:spcAft>
              <a:buNone/>
            </a:pPr>
            <a:r>
              <a:t/>
            </a:r>
            <a:endParaRPr sz="1200">
              <a:latin typeface="Inter"/>
              <a:ea typeface="Inter"/>
              <a:cs typeface="Inter"/>
              <a:sym typeface="Inter"/>
            </a:endParaRPr>
          </a:p>
        </p:txBody>
      </p:sp>
      <p:sp>
        <p:nvSpPr>
          <p:cNvPr id="241" name="Google Shape;241;p28"/>
          <p:cNvSpPr txBox="1"/>
          <p:nvPr/>
        </p:nvSpPr>
        <p:spPr>
          <a:xfrm>
            <a:off x="514350" y="1411332"/>
            <a:ext cx="4591500" cy="6774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i="0" lang="en" sz="4400" u="none" cap="none" strike="noStrike">
                <a:solidFill>
                  <a:srgbClr val="000000"/>
                </a:solidFill>
                <a:latin typeface="League Spartan"/>
                <a:ea typeface="League Spartan"/>
                <a:cs typeface="League Spartan"/>
                <a:sym typeface="League Spartan"/>
              </a:rPr>
              <a:t>Introduction</a:t>
            </a:r>
            <a:endParaRPr b="1" sz="700"/>
          </a:p>
        </p:txBody>
      </p:sp>
      <p:grpSp>
        <p:nvGrpSpPr>
          <p:cNvPr id="242" name="Google Shape;242;p28"/>
          <p:cNvGrpSpPr/>
          <p:nvPr/>
        </p:nvGrpSpPr>
        <p:grpSpPr>
          <a:xfrm>
            <a:off x="6328734" y="-1115534"/>
            <a:ext cx="3925118" cy="3854758"/>
            <a:chOff x="0" y="-38100"/>
            <a:chExt cx="2067552" cy="2030490"/>
          </a:xfrm>
        </p:grpSpPr>
        <p:sp>
          <p:nvSpPr>
            <p:cNvPr id="243" name="Google Shape;243;p28"/>
            <p:cNvSpPr/>
            <p:nvPr/>
          </p:nvSpPr>
          <p:spPr>
            <a:xfrm>
              <a:off x="0" y="0"/>
              <a:ext cx="2067552" cy="1992390"/>
            </a:xfrm>
            <a:custGeom>
              <a:rect b="b" l="l" r="r" t="t"/>
              <a:pathLst>
                <a:path extrusionOk="0" h="1992390" w="2067552">
                  <a:moveTo>
                    <a:pt x="69034" y="0"/>
                  </a:moveTo>
                  <a:lnTo>
                    <a:pt x="1998518" y="0"/>
                  </a:lnTo>
                  <a:cubicBezTo>
                    <a:pt x="2016827" y="0"/>
                    <a:pt x="2034386" y="7273"/>
                    <a:pt x="2047332" y="20220"/>
                  </a:cubicBezTo>
                  <a:cubicBezTo>
                    <a:pt x="2060279" y="33166"/>
                    <a:pt x="2067552" y="50725"/>
                    <a:pt x="2067552" y="69034"/>
                  </a:cubicBezTo>
                  <a:lnTo>
                    <a:pt x="2067552" y="1923356"/>
                  </a:lnTo>
                  <a:cubicBezTo>
                    <a:pt x="2067552" y="1941665"/>
                    <a:pt x="2060279" y="1959224"/>
                    <a:pt x="2047332" y="1972170"/>
                  </a:cubicBezTo>
                  <a:cubicBezTo>
                    <a:pt x="2034386" y="1985117"/>
                    <a:pt x="2016827" y="1992390"/>
                    <a:pt x="1998518" y="1992390"/>
                  </a:cubicBezTo>
                  <a:lnTo>
                    <a:pt x="69034" y="1992390"/>
                  </a:lnTo>
                  <a:cubicBezTo>
                    <a:pt x="50725" y="1992390"/>
                    <a:pt x="33166" y="1985117"/>
                    <a:pt x="20220" y="1972170"/>
                  </a:cubicBezTo>
                  <a:cubicBezTo>
                    <a:pt x="7273" y="1959224"/>
                    <a:pt x="0" y="1941665"/>
                    <a:pt x="0" y="1923356"/>
                  </a:cubicBezTo>
                  <a:lnTo>
                    <a:pt x="0" y="69034"/>
                  </a:lnTo>
                  <a:cubicBezTo>
                    <a:pt x="0" y="50725"/>
                    <a:pt x="7273" y="33166"/>
                    <a:pt x="20220" y="20220"/>
                  </a:cubicBezTo>
                  <a:cubicBezTo>
                    <a:pt x="33166" y="7273"/>
                    <a:pt x="50725" y="0"/>
                    <a:pt x="69034" y="0"/>
                  </a:cubicBezTo>
                  <a:close/>
                </a:path>
              </a:pathLst>
            </a:custGeom>
            <a:solidFill>
              <a:srgbClr val="F5D7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4" name="Google Shape;244;p28"/>
            <p:cNvSpPr txBox="1"/>
            <p:nvPr/>
          </p:nvSpPr>
          <p:spPr>
            <a:xfrm>
              <a:off x="0" y="-38100"/>
              <a:ext cx="2067552" cy="203049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5" name="Google Shape;245;p28"/>
          <p:cNvGrpSpPr/>
          <p:nvPr/>
        </p:nvGrpSpPr>
        <p:grpSpPr>
          <a:xfrm>
            <a:off x="97522" y="-3485573"/>
            <a:ext cx="3836295" cy="4409880"/>
            <a:chOff x="0" y="0"/>
            <a:chExt cx="10230121" cy="11759679"/>
          </a:xfrm>
        </p:grpSpPr>
        <p:sp>
          <p:nvSpPr>
            <p:cNvPr id="246" name="Google Shape;246;p28"/>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47" name="Google Shape;247;p28"/>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48" name="Google Shape;248;p28"/>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49" name="Google Shape;249;p28"/>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50" name="Google Shape;250;p28"/>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51" name="Google Shape;251;p28"/>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52" name="Google Shape;252;p28"/>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253" name="Google Shape;253;p28"/>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254" name="Google Shape;254;p28"/>
          <p:cNvGrpSpPr/>
          <p:nvPr/>
        </p:nvGrpSpPr>
        <p:grpSpPr>
          <a:xfrm>
            <a:off x="7558320" y="-2963556"/>
            <a:ext cx="3836296" cy="4409880"/>
            <a:chOff x="0" y="0"/>
            <a:chExt cx="10230121" cy="11759679"/>
          </a:xfrm>
        </p:grpSpPr>
        <p:sp>
          <p:nvSpPr>
            <p:cNvPr id="255" name="Google Shape;255;p28"/>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256" name="Google Shape;256;p28"/>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257" name="Google Shape;257;p28"/>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258" name="Google Shape;258;p28"/>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259" name="Google Shape;259;p28"/>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260" name="Google Shape;260;p28"/>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261" name="Google Shape;261;p28"/>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sp>
          <p:nvSpPr>
            <p:cNvPr id="262" name="Google Shape;262;p28"/>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5">
                <a:alphaModFix/>
              </a:blip>
              <a:stretch>
                <a:fillRect b="0" l="0" r="0" t="0"/>
              </a:stretch>
            </a:blipFill>
            <a:ln>
              <a:noFill/>
            </a:ln>
          </p:spPr>
        </p:sp>
      </p:grpSp>
      <p:sp>
        <p:nvSpPr>
          <p:cNvPr id="263" name="Google Shape;263;p28"/>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6">
              <a:alphaModFix/>
            </a:blip>
            <a:stretch>
              <a:fillRect b="0" l="0" r="0" t="0"/>
            </a:stretch>
          </a:blipFill>
          <a:ln>
            <a:noFill/>
          </a:ln>
        </p:spPr>
      </p:sp>
      <p:sp>
        <p:nvSpPr>
          <p:cNvPr id="264" name="Google Shape;264;p28"/>
          <p:cNvSpPr txBox="1"/>
          <p:nvPr/>
        </p:nvSpPr>
        <p:spPr>
          <a:xfrm>
            <a:off x="514350" y="555099"/>
            <a:ext cx="308193" cy="202883"/>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04</a:t>
            </a:r>
            <a:endParaRPr sz="700"/>
          </a:p>
        </p:txBody>
      </p:sp>
      <p:sp>
        <p:nvSpPr>
          <p:cNvPr id="265" name="Google Shape;265;p28"/>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pic>
        <p:nvPicPr>
          <p:cNvPr id="266" name="Google Shape;266;p28"/>
          <p:cNvPicPr preferRelativeResize="0"/>
          <p:nvPr/>
        </p:nvPicPr>
        <p:blipFill>
          <a:blip r:embed="rId7">
            <a:alphaModFix/>
          </a:blip>
          <a:stretch>
            <a:fillRect/>
          </a:stretch>
        </p:blipFill>
        <p:spPr>
          <a:xfrm>
            <a:off x="5707600" y="2127150"/>
            <a:ext cx="3480852" cy="2476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6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cxnSp>
        <p:nvCxnSpPr>
          <p:cNvPr id="1335" name="Google Shape;1335;p64"/>
          <p:cNvCxnSpPr/>
          <p:nvPr/>
        </p:nvCxnSpPr>
        <p:spPr>
          <a:xfrm>
            <a:off x="4131059" y="3706643"/>
            <a:ext cx="1274400" cy="0"/>
          </a:xfrm>
          <a:prstGeom prst="straightConnector1">
            <a:avLst/>
          </a:prstGeom>
          <a:noFill/>
          <a:ln cap="rnd" cmpd="sng" w="342900">
            <a:solidFill>
              <a:srgbClr val="FFFFFF"/>
            </a:solidFill>
            <a:prstDash val="solid"/>
            <a:round/>
            <a:headEnd len="sm" w="sm" type="none"/>
            <a:tailEnd len="sm" w="sm" type="none"/>
          </a:ln>
        </p:spPr>
      </p:cxnSp>
      <p:sp>
        <p:nvSpPr>
          <p:cNvPr id="1336" name="Google Shape;1336;p64"/>
          <p:cNvSpPr txBox="1"/>
          <p:nvPr/>
        </p:nvSpPr>
        <p:spPr>
          <a:xfrm>
            <a:off x="4131059" y="978114"/>
            <a:ext cx="33588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337" name="Google Shape;1337;p64"/>
          <p:cNvSpPr txBox="1"/>
          <p:nvPr/>
        </p:nvSpPr>
        <p:spPr>
          <a:xfrm>
            <a:off x="5743707" y="4446270"/>
            <a:ext cx="28860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grpSp>
        <p:nvGrpSpPr>
          <p:cNvPr id="1338" name="Google Shape;1338;p64"/>
          <p:cNvGrpSpPr/>
          <p:nvPr/>
        </p:nvGrpSpPr>
        <p:grpSpPr>
          <a:xfrm>
            <a:off x="454022" y="1119500"/>
            <a:ext cx="5067792" cy="3865872"/>
            <a:chOff x="0" y="-38100"/>
            <a:chExt cx="2563634" cy="1911905"/>
          </a:xfrm>
        </p:grpSpPr>
        <p:sp>
          <p:nvSpPr>
            <p:cNvPr id="1339" name="Google Shape;1339;p64"/>
            <p:cNvSpPr/>
            <p:nvPr/>
          </p:nvSpPr>
          <p:spPr>
            <a:xfrm>
              <a:off x="0" y="0"/>
              <a:ext cx="2563634" cy="1873805"/>
            </a:xfrm>
            <a:custGeom>
              <a:rect b="b" l="l" r="r" t="t"/>
              <a:pathLst>
                <a:path extrusionOk="0" h="1873805" w="2563634">
                  <a:moveTo>
                    <a:pt x="55676" y="0"/>
                  </a:moveTo>
                  <a:lnTo>
                    <a:pt x="2507958" y="0"/>
                  </a:lnTo>
                  <a:cubicBezTo>
                    <a:pt x="2522724" y="0"/>
                    <a:pt x="2536886" y="5866"/>
                    <a:pt x="2547327" y="16307"/>
                  </a:cubicBezTo>
                  <a:cubicBezTo>
                    <a:pt x="2557768" y="26748"/>
                    <a:pt x="2563634" y="40909"/>
                    <a:pt x="2563634" y="55676"/>
                  </a:cubicBezTo>
                  <a:lnTo>
                    <a:pt x="2563634" y="1818130"/>
                  </a:lnTo>
                  <a:cubicBezTo>
                    <a:pt x="2563634" y="1848878"/>
                    <a:pt x="2538707" y="1873805"/>
                    <a:pt x="2507958" y="1873805"/>
                  </a:cubicBezTo>
                  <a:lnTo>
                    <a:pt x="55676" y="1873805"/>
                  </a:lnTo>
                  <a:cubicBezTo>
                    <a:pt x="24927" y="1873805"/>
                    <a:pt x="0" y="1848878"/>
                    <a:pt x="0" y="1818130"/>
                  </a:cubicBezTo>
                  <a:lnTo>
                    <a:pt x="0" y="55676"/>
                  </a:lnTo>
                  <a:cubicBezTo>
                    <a:pt x="0" y="24927"/>
                    <a:pt x="24927" y="0"/>
                    <a:pt x="55676" y="0"/>
                  </a:cubicBezTo>
                  <a:close/>
                </a:path>
              </a:pathLst>
            </a:custGeom>
            <a:solidFill>
              <a:srgbClr val="F5D7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0" name="Google Shape;1340;p64"/>
            <p:cNvSpPr txBox="1"/>
            <p:nvPr/>
          </p:nvSpPr>
          <p:spPr>
            <a:xfrm>
              <a:off x="72" y="-38100"/>
              <a:ext cx="2563500" cy="1911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41" name="Google Shape;1341;p64"/>
          <p:cNvSpPr txBox="1"/>
          <p:nvPr/>
        </p:nvSpPr>
        <p:spPr>
          <a:xfrm>
            <a:off x="6770616" y="423957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342" name="Google Shape;1342;p64"/>
          <p:cNvSpPr txBox="1"/>
          <p:nvPr/>
        </p:nvSpPr>
        <p:spPr>
          <a:xfrm>
            <a:off x="7687033" y="4239578"/>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343" name="Google Shape;1343;p64"/>
          <p:cNvSpPr txBox="1"/>
          <p:nvPr/>
        </p:nvSpPr>
        <p:spPr>
          <a:xfrm>
            <a:off x="5931375" y="1607375"/>
            <a:ext cx="2875200" cy="2632200"/>
          </a:xfrm>
          <a:prstGeom prst="rect">
            <a:avLst/>
          </a:prstGeom>
          <a:noFill/>
          <a:ln>
            <a:noFill/>
          </a:ln>
        </p:spPr>
        <p:txBody>
          <a:bodyPr anchorCtr="0" anchor="t" bIns="0" lIns="0" spcFirstLastPara="1" rIns="0" wrap="square" tIns="0">
            <a:spAutoFit/>
          </a:bodyPr>
          <a:lstStyle/>
          <a:p>
            <a:pPr indent="-292100" lvl="0" marL="457200" marR="0" rtl="0" algn="l">
              <a:lnSpc>
                <a:spcPct val="115000"/>
              </a:lnSpc>
              <a:spcBef>
                <a:spcPts val="0"/>
              </a:spcBef>
              <a:spcAft>
                <a:spcPts val="0"/>
              </a:spcAft>
              <a:buSzPts val="1000"/>
              <a:buFont typeface="Inter"/>
              <a:buChar char="●"/>
            </a:pPr>
            <a:r>
              <a:rPr b="1" lang="en" sz="1000">
                <a:latin typeface="Inter"/>
                <a:ea typeface="Inter"/>
                <a:cs typeface="Inter"/>
                <a:sym typeface="Inter"/>
              </a:rPr>
              <a:t>3D Modeling:</a:t>
            </a:r>
            <a:endParaRPr b="1" sz="1000">
              <a:latin typeface="Inter"/>
              <a:ea typeface="Inter"/>
              <a:cs typeface="Inter"/>
              <a:sym typeface="Inter"/>
            </a:endParaRPr>
          </a:p>
          <a:p>
            <a:pPr indent="0" lvl="0" marL="457200" marR="0" rtl="0" algn="l">
              <a:lnSpc>
                <a:spcPct val="115000"/>
              </a:lnSpc>
              <a:spcBef>
                <a:spcPts val="0"/>
              </a:spcBef>
              <a:spcAft>
                <a:spcPts val="0"/>
              </a:spcAft>
              <a:buNone/>
            </a:pPr>
            <a:r>
              <a:rPr lang="en" sz="1000">
                <a:latin typeface="Inter"/>
                <a:ea typeface="Inter"/>
                <a:cs typeface="Inter"/>
                <a:sym typeface="Inter"/>
              </a:rPr>
              <a:t>Develop 3D models for city planning and disaster evaluation.</a:t>
            </a:r>
            <a:endParaRPr sz="1000">
              <a:latin typeface="Inter"/>
              <a:ea typeface="Inter"/>
              <a:cs typeface="Inter"/>
              <a:sym typeface="Inter"/>
            </a:endParaRPr>
          </a:p>
          <a:p>
            <a:pPr indent="0" lvl="0" marL="457200" marR="0" rtl="0" algn="l">
              <a:lnSpc>
                <a:spcPct val="115000"/>
              </a:lnSpc>
              <a:spcBef>
                <a:spcPts val="0"/>
              </a:spcBef>
              <a:spcAft>
                <a:spcPts val="0"/>
              </a:spcAft>
              <a:buNone/>
            </a:pPr>
            <a:r>
              <a:t/>
            </a:r>
            <a:endParaRPr sz="1000">
              <a:latin typeface="Inter"/>
              <a:ea typeface="Inter"/>
              <a:cs typeface="Inter"/>
              <a:sym typeface="Inter"/>
            </a:endParaRPr>
          </a:p>
          <a:p>
            <a:pPr indent="-292100" lvl="0" marL="457200" marR="0" rtl="0" algn="l">
              <a:lnSpc>
                <a:spcPct val="115000"/>
              </a:lnSpc>
              <a:spcBef>
                <a:spcPts val="0"/>
              </a:spcBef>
              <a:spcAft>
                <a:spcPts val="0"/>
              </a:spcAft>
              <a:buSzPts val="1000"/>
              <a:buFont typeface="Inter"/>
              <a:buChar char="●"/>
            </a:pPr>
            <a:r>
              <a:rPr b="1" lang="en" sz="1000">
                <a:latin typeface="Inter"/>
                <a:ea typeface="Inter"/>
                <a:cs typeface="Inter"/>
                <a:sym typeface="Inter"/>
              </a:rPr>
              <a:t>Disaster Management:</a:t>
            </a:r>
            <a:endParaRPr sz="1000">
              <a:latin typeface="Inter"/>
              <a:ea typeface="Inter"/>
              <a:cs typeface="Inter"/>
              <a:sym typeface="Inter"/>
            </a:endParaRPr>
          </a:p>
          <a:p>
            <a:pPr indent="0" lvl="0" marL="457200" marR="0" rtl="0" algn="l">
              <a:lnSpc>
                <a:spcPct val="115000"/>
              </a:lnSpc>
              <a:spcBef>
                <a:spcPts val="0"/>
              </a:spcBef>
              <a:spcAft>
                <a:spcPts val="0"/>
              </a:spcAft>
              <a:buNone/>
            </a:pPr>
            <a:r>
              <a:rPr lang="en" sz="1000">
                <a:latin typeface="Inter"/>
                <a:ea typeface="Inter"/>
                <a:cs typeface="Inter"/>
                <a:sym typeface="Inter"/>
              </a:rPr>
              <a:t>Detect seismic vulnerabilities and provide real-time monitoring.</a:t>
            </a:r>
            <a:endParaRPr sz="1000">
              <a:latin typeface="Inter"/>
              <a:ea typeface="Inter"/>
              <a:cs typeface="Inter"/>
              <a:sym typeface="Inter"/>
            </a:endParaRPr>
          </a:p>
          <a:p>
            <a:pPr indent="0" lvl="0" marL="457200" marR="0" rtl="0" algn="l">
              <a:lnSpc>
                <a:spcPct val="115000"/>
              </a:lnSpc>
              <a:spcBef>
                <a:spcPts val="0"/>
              </a:spcBef>
              <a:spcAft>
                <a:spcPts val="0"/>
              </a:spcAft>
              <a:buNone/>
            </a:pPr>
            <a:r>
              <a:t/>
            </a:r>
            <a:endParaRPr sz="1000">
              <a:latin typeface="Inter"/>
              <a:ea typeface="Inter"/>
              <a:cs typeface="Inter"/>
              <a:sym typeface="Inter"/>
            </a:endParaRPr>
          </a:p>
          <a:p>
            <a:pPr indent="-292100" lvl="0" marL="457200" marR="0" rtl="0" algn="l">
              <a:lnSpc>
                <a:spcPct val="115000"/>
              </a:lnSpc>
              <a:spcBef>
                <a:spcPts val="0"/>
              </a:spcBef>
              <a:spcAft>
                <a:spcPts val="0"/>
              </a:spcAft>
              <a:buSzPts val="1000"/>
              <a:buFont typeface="Inter"/>
              <a:buChar char="●"/>
            </a:pPr>
            <a:r>
              <a:rPr b="1" lang="en" sz="1000">
                <a:latin typeface="Inter"/>
                <a:ea typeface="Inter"/>
                <a:cs typeface="Inter"/>
                <a:sym typeface="Inter"/>
              </a:rPr>
              <a:t>Urban Planning:</a:t>
            </a:r>
            <a:endParaRPr sz="1000">
              <a:latin typeface="Inter"/>
              <a:ea typeface="Inter"/>
              <a:cs typeface="Inter"/>
              <a:sym typeface="Inter"/>
            </a:endParaRPr>
          </a:p>
          <a:p>
            <a:pPr indent="0" lvl="0" marL="457200" marR="0" rtl="0" algn="l">
              <a:lnSpc>
                <a:spcPct val="115000"/>
              </a:lnSpc>
              <a:spcBef>
                <a:spcPts val="0"/>
              </a:spcBef>
              <a:spcAft>
                <a:spcPts val="0"/>
              </a:spcAft>
              <a:buNone/>
            </a:pPr>
            <a:r>
              <a:rPr lang="en" sz="1000">
                <a:latin typeface="Inter"/>
                <a:ea typeface="Inter"/>
                <a:cs typeface="Inter"/>
                <a:sym typeface="Inter"/>
              </a:rPr>
              <a:t>Use 3D imagery for zoning and construction planning.</a:t>
            </a:r>
            <a:endParaRPr sz="1000">
              <a:latin typeface="Inter"/>
              <a:ea typeface="Inter"/>
              <a:cs typeface="Inter"/>
              <a:sym typeface="Inter"/>
            </a:endParaRPr>
          </a:p>
          <a:p>
            <a:pPr indent="0" lvl="0" marL="457200" marR="0" rtl="0" algn="l">
              <a:lnSpc>
                <a:spcPct val="115000"/>
              </a:lnSpc>
              <a:spcBef>
                <a:spcPts val="0"/>
              </a:spcBef>
              <a:spcAft>
                <a:spcPts val="0"/>
              </a:spcAft>
              <a:buNone/>
            </a:pPr>
            <a:r>
              <a:t/>
            </a:r>
            <a:endParaRPr sz="1000">
              <a:latin typeface="Inter"/>
              <a:ea typeface="Inter"/>
              <a:cs typeface="Inter"/>
              <a:sym typeface="Inter"/>
            </a:endParaRPr>
          </a:p>
          <a:p>
            <a:pPr indent="-292100" lvl="0" marL="457200" marR="0" rtl="0" algn="l">
              <a:lnSpc>
                <a:spcPct val="115000"/>
              </a:lnSpc>
              <a:spcBef>
                <a:spcPts val="0"/>
              </a:spcBef>
              <a:spcAft>
                <a:spcPts val="0"/>
              </a:spcAft>
              <a:buSzPts val="1000"/>
              <a:buFont typeface="Inter"/>
              <a:buChar char="●"/>
            </a:pPr>
            <a:r>
              <a:rPr b="1" lang="en" sz="1000">
                <a:latin typeface="Inter"/>
                <a:ea typeface="Inter"/>
                <a:cs typeface="Inter"/>
                <a:sym typeface="Inter"/>
              </a:rPr>
              <a:t>Web App Development:</a:t>
            </a:r>
            <a:endParaRPr sz="1000">
              <a:latin typeface="Inter"/>
              <a:ea typeface="Inter"/>
              <a:cs typeface="Inter"/>
              <a:sym typeface="Inter"/>
            </a:endParaRPr>
          </a:p>
          <a:p>
            <a:pPr indent="0" lvl="0" marL="457200" marR="0" rtl="0" algn="l">
              <a:lnSpc>
                <a:spcPct val="115000"/>
              </a:lnSpc>
              <a:spcBef>
                <a:spcPts val="0"/>
              </a:spcBef>
              <a:spcAft>
                <a:spcPts val="0"/>
              </a:spcAft>
              <a:buNone/>
            </a:pPr>
            <a:r>
              <a:rPr lang="en" sz="1000">
                <a:latin typeface="Inter"/>
                <a:ea typeface="Inter"/>
                <a:cs typeface="Inter"/>
                <a:sym typeface="Inter"/>
              </a:rPr>
              <a:t>Upload and analyze aerial images for Bangladesh-specific challenges.</a:t>
            </a:r>
            <a:endParaRPr sz="1000">
              <a:latin typeface="Inter"/>
              <a:ea typeface="Inter"/>
              <a:cs typeface="Inter"/>
              <a:sym typeface="Inter"/>
            </a:endParaRPr>
          </a:p>
        </p:txBody>
      </p:sp>
      <p:sp>
        <p:nvSpPr>
          <p:cNvPr id="1344" name="Google Shape;1344;p64"/>
          <p:cNvSpPr txBox="1"/>
          <p:nvPr/>
        </p:nvSpPr>
        <p:spPr>
          <a:xfrm>
            <a:off x="638700" y="224150"/>
            <a:ext cx="3933300" cy="720300"/>
          </a:xfrm>
          <a:prstGeom prst="rect">
            <a:avLst/>
          </a:prstGeom>
          <a:noFill/>
          <a:ln>
            <a:noFill/>
          </a:ln>
        </p:spPr>
        <p:txBody>
          <a:bodyPr anchorCtr="0" anchor="t" bIns="91425" lIns="91425" spcFirstLastPara="1" rIns="91425" wrap="square" tIns="91425">
            <a:noAutofit/>
          </a:bodyPr>
          <a:lstStyle/>
          <a:p>
            <a:pPr indent="0" lvl="0" marL="0" rtl="0" algn="l">
              <a:lnSpc>
                <a:spcPct val="102000"/>
              </a:lnSpc>
              <a:spcBef>
                <a:spcPts val="0"/>
              </a:spcBef>
              <a:spcAft>
                <a:spcPts val="0"/>
              </a:spcAft>
              <a:buClr>
                <a:schemeClr val="dk1"/>
              </a:buClr>
              <a:buFont typeface="Arial"/>
              <a:buNone/>
            </a:pPr>
            <a:r>
              <a:rPr b="1" lang="en" sz="4800">
                <a:solidFill>
                  <a:schemeClr val="dk1"/>
                </a:solidFill>
                <a:latin typeface="League Spartan"/>
                <a:ea typeface="League Spartan"/>
                <a:cs typeface="League Spartan"/>
                <a:sym typeface="League Spartan"/>
              </a:rPr>
              <a:t>Future Work </a:t>
            </a:r>
            <a:endParaRPr b="1" sz="700">
              <a:solidFill>
                <a:schemeClr val="dk1"/>
              </a:solidFill>
            </a:endParaRPr>
          </a:p>
          <a:p>
            <a:pPr indent="0" lvl="0" marL="0" rtl="0" algn="l">
              <a:spcBef>
                <a:spcPts val="0"/>
              </a:spcBef>
              <a:spcAft>
                <a:spcPts val="0"/>
              </a:spcAft>
              <a:buNone/>
            </a:pPr>
            <a:r>
              <a:t/>
            </a:r>
            <a:endParaRPr b="1" sz="2200">
              <a:solidFill>
                <a:schemeClr val="dk1"/>
              </a:solidFill>
              <a:latin typeface="Calibri"/>
              <a:ea typeface="Calibri"/>
              <a:cs typeface="Calibri"/>
              <a:sym typeface="Calibri"/>
            </a:endParaRPr>
          </a:p>
        </p:txBody>
      </p:sp>
      <p:sp>
        <p:nvSpPr>
          <p:cNvPr id="1345" name="Google Shape;1345;p64"/>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13</a:t>
            </a:r>
            <a:endParaRPr sz="700"/>
          </a:p>
        </p:txBody>
      </p:sp>
      <p:grpSp>
        <p:nvGrpSpPr>
          <p:cNvPr id="1346" name="Google Shape;1346;p64"/>
          <p:cNvGrpSpPr/>
          <p:nvPr/>
        </p:nvGrpSpPr>
        <p:grpSpPr>
          <a:xfrm>
            <a:off x="-3" y="-3946756"/>
            <a:ext cx="3836295" cy="4409880"/>
            <a:chOff x="0" y="0"/>
            <a:chExt cx="10230121" cy="11759679"/>
          </a:xfrm>
        </p:grpSpPr>
        <p:sp>
          <p:nvSpPr>
            <p:cNvPr id="1347" name="Google Shape;1347;p64"/>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48" name="Google Shape;1348;p64"/>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49" name="Google Shape;1349;p64"/>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50" name="Google Shape;1350;p64"/>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51" name="Google Shape;1351;p64"/>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52" name="Google Shape;1352;p64"/>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53" name="Google Shape;1353;p64"/>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354" name="Google Shape;1354;p64"/>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1355" name="Google Shape;1355;p64"/>
          <p:cNvSpPr txBox="1"/>
          <p:nvPr/>
        </p:nvSpPr>
        <p:spPr>
          <a:xfrm>
            <a:off x="151875" y="93825"/>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28</a:t>
            </a:r>
            <a:endParaRPr/>
          </a:p>
        </p:txBody>
      </p:sp>
      <p:sp>
        <p:nvSpPr>
          <p:cNvPr id="1356" name="Google Shape;1356;p64"/>
          <p:cNvSpPr txBox="1"/>
          <p:nvPr/>
        </p:nvSpPr>
        <p:spPr>
          <a:xfrm>
            <a:off x="0" y="305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 sz="1200">
                <a:solidFill>
                  <a:schemeClr val="lt1"/>
                </a:solidFill>
                <a:latin typeface="Inter"/>
                <a:ea typeface="Inter"/>
                <a:cs typeface="Inter"/>
                <a:sym typeface="Inter"/>
              </a:rPr>
              <a:t>14</a:t>
            </a:r>
            <a:endParaRPr/>
          </a:p>
        </p:txBody>
      </p:sp>
      <p:sp>
        <p:nvSpPr>
          <p:cNvPr id="1357" name="Google Shape;1357;p64"/>
          <p:cNvSpPr/>
          <p:nvPr/>
        </p:nvSpPr>
        <p:spPr>
          <a:xfrm>
            <a:off x="454025" y="6110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1358" name="Google Shape;1358;p64"/>
          <p:cNvSpPr txBox="1"/>
          <p:nvPr/>
        </p:nvSpPr>
        <p:spPr>
          <a:xfrm flipH="1">
            <a:off x="303925" y="122800"/>
            <a:ext cx="6084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40</a:t>
            </a:r>
            <a:endParaRPr sz="700"/>
          </a:p>
        </p:txBody>
      </p:sp>
      <p:pic>
        <p:nvPicPr>
          <p:cNvPr id="1359" name="Google Shape;1359;p64"/>
          <p:cNvPicPr preferRelativeResize="0"/>
          <p:nvPr/>
        </p:nvPicPr>
        <p:blipFill>
          <a:blip r:embed="rId6">
            <a:alphaModFix/>
          </a:blip>
          <a:stretch>
            <a:fillRect/>
          </a:stretch>
        </p:blipFill>
        <p:spPr>
          <a:xfrm>
            <a:off x="982538" y="1375250"/>
            <a:ext cx="1603574" cy="1277625"/>
          </a:xfrm>
          <a:prstGeom prst="rect">
            <a:avLst/>
          </a:prstGeom>
          <a:noFill/>
          <a:ln>
            <a:noFill/>
          </a:ln>
        </p:spPr>
      </p:pic>
      <p:sp>
        <p:nvSpPr>
          <p:cNvPr id="1360" name="Google Shape;1360;p64"/>
          <p:cNvSpPr txBox="1"/>
          <p:nvPr/>
        </p:nvSpPr>
        <p:spPr>
          <a:xfrm>
            <a:off x="1041638" y="2611675"/>
            <a:ext cx="221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3D Modeling</a:t>
            </a:r>
            <a:endParaRPr b="1" sz="1200">
              <a:solidFill>
                <a:schemeClr val="dk1"/>
              </a:solidFill>
            </a:endParaRPr>
          </a:p>
        </p:txBody>
      </p:sp>
      <p:sp>
        <p:nvSpPr>
          <p:cNvPr id="1361" name="Google Shape;1361;p64"/>
          <p:cNvSpPr txBox="1"/>
          <p:nvPr/>
        </p:nvSpPr>
        <p:spPr>
          <a:xfrm>
            <a:off x="3255350" y="2611663"/>
            <a:ext cx="210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Disaster Management</a:t>
            </a:r>
            <a:endParaRPr b="1" sz="1200">
              <a:solidFill>
                <a:schemeClr val="dk1"/>
              </a:solidFill>
            </a:endParaRPr>
          </a:p>
        </p:txBody>
      </p:sp>
      <p:pic>
        <p:nvPicPr>
          <p:cNvPr id="1362" name="Google Shape;1362;p64"/>
          <p:cNvPicPr preferRelativeResize="0"/>
          <p:nvPr/>
        </p:nvPicPr>
        <p:blipFill>
          <a:blip r:embed="rId7">
            <a:alphaModFix/>
          </a:blip>
          <a:stretch>
            <a:fillRect/>
          </a:stretch>
        </p:blipFill>
        <p:spPr>
          <a:xfrm>
            <a:off x="3335575" y="3151875"/>
            <a:ext cx="1603575" cy="1339613"/>
          </a:xfrm>
          <a:prstGeom prst="rect">
            <a:avLst/>
          </a:prstGeom>
          <a:noFill/>
          <a:ln>
            <a:noFill/>
          </a:ln>
        </p:spPr>
      </p:pic>
      <p:sp>
        <p:nvSpPr>
          <p:cNvPr id="1363" name="Google Shape;1363;p64"/>
          <p:cNvSpPr txBox="1"/>
          <p:nvPr/>
        </p:nvSpPr>
        <p:spPr>
          <a:xfrm>
            <a:off x="3335575" y="4506825"/>
            <a:ext cx="34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Urban Planning</a:t>
            </a:r>
            <a:endParaRPr b="1" sz="1200">
              <a:solidFill>
                <a:schemeClr val="dk1"/>
              </a:solidFill>
            </a:endParaRPr>
          </a:p>
        </p:txBody>
      </p:sp>
      <p:pic>
        <p:nvPicPr>
          <p:cNvPr id="1364" name="Google Shape;1364;p64"/>
          <p:cNvPicPr preferRelativeResize="0"/>
          <p:nvPr/>
        </p:nvPicPr>
        <p:blipFill>
          <a:blip r:embed="rId8">
            <a:alphaModFix/>
          </a:blip>
          <a:stretch>
            <a:fillRect/>
          </a:stretch>
        </p:blipFill>
        <p:spPr>
          <a:xfrm>
            <a:off x="927463" y="3083662"/>
            <a:ext cx="1603575" cy="1463225"/>
          </a:xfrm>
          <a:prstGeom prst="rect">
            <a:avLst/>
          </a:prstGeom>
          <a:noFill/>
          <a:ln>
            <a:noFill/>
          </a:ln>
        </p:spPr>
      </p:pic>
      <p:sp>
        <p:nvSpPr>
          <p:cNvPr id="1365" name="Google Shape;1365;p64"/>
          <p:cNvSpPr txBox="1"/>
          <p:nvPr/>
        </p:nvSpPr>
        <p:spPr>
          <a:xfrm>
            <a:off x="912325" y="4506825"/>
            <a:ext cx="221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Web App Development</a:t>
            </a:r>
            <a:endParaRPr b="1" sz="1200">
              <a:solidFill>
                <a:schemeClr val="dk1"/>
              </a:solidFill>
            </a:endParaRPr>
          </a:p>
        </p:txBody>
      </p:sp>
      <p:pic>
        <p:nvPicPr>
          <p:cNvPr id="1366" name="Google Shape;1366;p64"/>
          <p:cNvPicPr preferRelativeResize="0"/>
          <p:nvPr/>
        </p:nvPicPr>
        <p:blipFill rotWithShape="1">
          <a:blip r:embed="rId9">
            <a:alphaModFix/>
          </a:blip>
          <a:srcRect b="7287" l="0" r="0" t="0"/>
          <a:stretch/>
        </p:blipFill>
        <p:spPr>
          <a:xfrm>
            <a:off x="3314787" y="1294762"/>
            <a:ext cx="1603575" cy="1363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grpSp>
        <p:nvGrpSpPr>
          <p:cNvPr id="1371" name="Google Shape;1371;p65"/>
          <p:cNvGrpSpPr/>
          <p:nvPr/>
        </p:nvGrpSpPr>
        <p:grpSpPr>
          <a:xfrm>
            <a:off x="6861114" y="190164"/>
            <a:ext cx="4791372" cy="1219912"/>
            <a:chOff x="0" y="-38100"/>
            <a:chExt cx="2523900" cy="642600"/>
          </a:xfrm>
        </p:grpSpPr>
        <p:sp>
          <p:nvSpPr>
            <p:cNvPr id="1372" name="Google Shape;1372;p65"/>
            <p:cNvSpPr/>
            <p:nvPr/>
          </p:nvSpPr>
          <p:spPr>
            <a:xfrm>
              <a:off x="0" y="0"/>
              <a:ext cx="2523888" cy="604473"/>
            </a:xfrm>
            <a:custGeom>
              <a:rect b="b" l="l" r="r" t="t"/>
              <a:pathLst>
                <a:path extrusionOk="0" h="604473" w="2523888">
                  <a:moveTo>
                    <a:pt x="56552" y="0"/>
                  </a:moveTo>
                  <a:lnTo>
                    <a:pt x="2467335" y="0"/>
                  </a:lnTo>
                  <a:cubicBezTo>
                    <a:pt x="2498568" y="0"/>
                    <a:pt x="2523888" y="25319"/>
                    <a:pt x="2523888" y="56552"/>
                  </a:cubicBezTo>
                  <a:lnTo>
                    <a:pt x="2523888" y="547921"/>
                  </a:lnTo>
                  <a:cubicBezTo>
                    <a:pt x="2523888" y="562919"/>
                    <a:pt x="2517930" y="577304"/>
                    <a:pt x="2507324" y="587909"/>
                  </a:cubicBezTo>
                  <a:cubicBezTo>
                    <a:pt x="2496718" y="598515"/>
                    <a:pt x="2482334" y="604473"/>
                    <a:pt x="2467335" y="604473"/>
                  </a:cubicBezTo>
                  <a:lnTo>
                    <a:pt x="56552" y="604473"/>
                  </a:lnTo>
                  <a:cubicBezTo>
                    <a:pt x="25319" y="604473"/>
                    <a:pt x="0" y="579154"/>
                    <a:pt x="0" y="547921"/>
                  </a:cubicBezTo>
                  <a:lnTo>
                    <a:pt x="0" y="56552"/>
                  </a:lnTo>
                  <a:cubicBezTo>
                    <a:pt x="0" y="25319"/>
                    <a:pt x="25319" y="0"/>
                    <a:pt x="56552"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3" name="Google Shape;1373;p65"/>
            <p:cNvSpPr txBox="1"/>
            <p:nvPr/>
          </p:nvSpPr>
          <p:spPr>
            <a:xfrm>
              <a:off x="0" y="-38100"/>
              <a:ext cx="2523900" cy="642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74" name="Google Shape;1374;p65"/>
          <p:cNvSpPr txBox="1"/>
          <p:nvPr/>
        </p:nvSpPr>
        <p:spPr>
          <a:xfrm>
            <a:off x="1446097" y="632850"/>
            <a:ext cx="6713400" cy="6156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lang="en" sz="4000">
                <a:latin typeface="League Spartan"/>
                <a:ea typeface="League Spartan"/>
                <a:cs typeface="League Spartan"/>
                <a:sym typeface="League Spartan"/>
              </a:rPr>
              <a:t>Prototype </a:t>
            </a:r>
            <a:endParaRPr b="1" sz="700"/>
          </a:p>
        </p:txBody>
      </p:sp>
      <p:sp>
        <p:nvSpPr>
          <p:cNvPr id="1375" name="Google Shape;1375;p65"/>
          <p:cNvSpPr txBox="1"/>
          <p:nvPr/>
        </p:nvSpPr>
        <p:spPr>
          <a:xfrm>
            <a:off x="1575333" y="3108332"/>
            <a:ext cx="504600" cy="107700"/>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t/>
            </a:r>
            <a:endParaRPr sz="700"/>
          </a:p>
        </p:txBody>
      </p:sp>
      <p:sp>
        <p:nvSpPr>
          <p:cNvPr id="1376" name="Google Shape;1376;p65"/>
          <p:cNvSpPr txBox="1"/>
          <p:nvPr/>
        </p:nvSpPr>
        <p:spPr>
          <a:xfrm>
            <a:off x="3008132" y="2958267"/>
            <a:ext cx="504600" cy="107700"/>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t/>
            </a:r>
            <a:endParaRPr sz="700"/>
          </a:p>
        </p:txBody>
      </p:sp>
      <p:sp>
        <p:nvSpPr>
          <p:cNvPr id="1377" name="Google Shape;1377;p65"/>
          <p:cNvSpPr txBox="1"/>
          <p:nvPr/>
        </p:nvSpPr>
        <p:spPr>
          <a:xfrm>
            <a:off x="5703434" y="2958267"/>
            <a:ext cx="504600" cy="107700"/>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t/>
            </a:r>
            <a:endParaRPr sz="700"/>
          </a:p>
        </p:txBody>
      </p:sp>
      <p:sp>
        <p:nvSpPr>
          <p:cNvPr id="1378" name="Google Shape;1378;p65"/>
          <p:cNvSpPr txBox="1"/>
          <p:nvPr/>
        </p:nvSpPr>
        <p:spPr>
          <a:xfrm>
            <a:off x="4319648" y="3108332"/>
            <a:ext cx="504600" cy="107700"/>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t/>
            </a:r>
            <a:endParaRPr sz="700"/>
          </a:p>
        </p:txBody>
      </p:sp>
      <p:sp>
        <p:nvSpPr>
          <p:cNvPr id="1379" name="Google Shape;1379;p65"/>
          <p:cNvSpPr txBox="1"/>
          <p:nvPr/>
        </p:nvSpPr>
        <p:spPr>
          <a:xfrm>
            <a:off x="7063963" y="3108332"/>
            <a:ext cx="504600" cy="107700"/>
          </a:xfrm>
          <a:prstGeom prst="rect">
            <a:avLst/>
          </a:prstGeom>
          <a:noFill/>
          <a:ln>
            <a:noFill/>
          </a:ln>
        </p:spPr>
        <p:txBody>
          <a:bodyPr anchorCtr="0" anchor="t" bIns="0" lIns="0" spcFirstLastPara="1" rIns="0" wrap="square" tIns="0">
            <a:spAutoFit/>
          </a:bodyPr>
          <a:lstStyle/>
          <a:p>
            <a:pPr indent="0" lvl="0" marL="0" marR="0" rtl="0" algn="ctr">
              <a:lnSpc>
                <a:spcPct val="101998"/>
              </a:lnSpc>
              <a:spcBef>
                <a:spcPts val="0"/>
              </a:spcBef>
              <a:spcAft>
                <a:spcPts val="0"/>
              </a:spcAft>
              <a:buNone/>
            </a:pPr>
            <a:r>
              <a:t/>
            </a:r>
            <a:endParaRPr sz="700"/>
          </a:p>
        </p:txBody>
      </p:sp>
      <p:sp>
        <p:nvSpPr>
          <p:cNvPr id="1380" name="Google Shape;1380;p65"/>
          <p:cNvSpPr txBox="1"/>
          <p:nvPr/>
        </p:nvSpPr>
        <p:spPr>
          <a:xfrm>
            <a:off x="1371752" y="3779418"/>
            <a:ext cx="840600" cy="107700"/>
          </a:xfrm>
          <a:prstGeom prst="rect">
            <a:avLst/>
          </a:prstGeom>
          <a:noFill/>
          <a:ln>
            <a:noFill/>
          </a:ln>
        </p:spPr>
        <p:txBody>
          <a:bodyPr anchorCtr="0" anchor="t" bIns="0" lIns="0" spcFirstLastPara="1" rIns="0" wrap="square" tIns="0">
            <a:spAutoFit/>
          </a:bodyPr>
          <a:lstStyle/>
          <a:p>
            <a:pPr indent="0" lvl="0" marL="0" marR="0" rtl="0" algn="l">
              <a:lnSpc>
                <a:spcPct val="101985"/>
              </a:lnSpc>
              <a:spcBef>
                <a:spcPts val="0"/>
              </a:spcBef>
              <a:spcAft>
                <a:spcPts val="0"/>
              </a:spcAft>
              <a:buNone/>
            </a:pPr>
            <a:r>
              <a:t/>
            </a:r>
            <a:endParaRPr i="1" sz="700">
              <a:solidFill>
                <a:srgbClr val="134F5C"/>
              </a:solidFill>
            </a:endParaRPr>
          </a:p>
        </p:txBody>
      </p:sp>
      <p:sp>
        <p:nvSpPr>
          <p:cNvPr id="1381" name="Google Shape;1381;p65"/>
          <p:cNvSpPr txBox="1"/>
          <p:nvPr/>
        </p:nvSpPr>
        <p:spPr>
          <a:xfrm>
            <a:off x="4116067" y="3779418"/>
            <a:ext cx="840600" cy="107700"/>
          </a:xfrm>
          <a:prstGeom prst="rect">
            <a:avLst/>
          </a:prstGeom>
          <a:noFill/>
          <a:ln>
            <a:noFill/>
          </a:ln>
        </p:spPr>
        <p:txBody>
          <a:bodyPr anchorCtr="0" anchor="t" bIns="0" lIns="0" spcFirstLastPara="1" rIns="0" wrap="square" tIns="0">
            <a:spAutoFit/>
          </a:bodyPr>
          <a:lstStyle/>
          <a:p>
            <a:pPr indent="0" lvl="0" marL="0" marR="0" rtl="0" algn="ctr">
              <a:lnSpc>
                <a:spcPct val="101985"/>
              </a:lnSpc>
              <a:spcBef>
                <a:spcPts val="0"/>
              </a:spcBef>
              <a:spcAft>
                <a:spcPts val="0"/>
              </a:spcAft>
              <a:buNone/>
            </a:pPr>
            <a:r>
              <a:t/>
            </a:r>
            <a:endParaRPr sz="700"/>
          </a:p>
        </p:txBody>
      </p:sp>
      <p:sp>
        <p:nvSpPr>
          <p:cNvPr id="1382" name="Google Shape;1382;p65"/>
          <p:cNvSpPr txBox="1"/>
          <p:nvPr/>
        </p:nvSpPr>
        <p:spPr>
          <a:xfrm>
            <a:off x="2756522" y="1410073"/>
            <a:ext cx="840600" cy="107700"/>
          </a:xfrm>
          <a:prstGeom prst="rect">
            <a:avLst/>
          </a:prstGeom>
          <a:noFill/>
          <a:ln>
            <a:noFill/>
          </a:ln>
        </p:spPr>
        <p:txBody>
          <a:bodyPr anchorCtr="0" anchor="t" bIns="0" lIns="0" spcFirstLastPara="1" rIns="0" wrap="square" tIns="0">
            <a:spAutoFit/>
          </a:bodyPr>
          <a:lstStyle/>
          <a:p>
            <a:pPr indent="0" lvl="0" marL="0" marR="0" rtl="0" algn="ctr">
              <a:lnSpc>
                <a:spcPct val="101985"/>
              </a:lnSpc>
              <a:spcBef>
                <a:spcPts val="0"/>
              </a:spcBef>
              <a:spcAft>
                <a:spcPts val="0"/>
              </a:spcAft>
              <a:buNone/>
            </a:pPr>
            <a:r>
              <a:t/>
            </a:r>
            <a:endParaRPr sz="700"/>
          </a:p>
        </p:txBody>
      </p:sp>
      <p:sp>
        <p:nvSpPr>
          <p:cNvPr id="1383" name="Google Shape;1383;p65"/>
          <p:cNvSpPr txBox="1"/>
          <p:nvPr/>
        </p:nvSpPr>
        <p:spPr>
          <a:xfrm>
            <a:off x="5500799" y="1410073"/>
            <a:ext cx="840600" cy="107700"/>
          </a:xfrm>
          <a:prstGeom prst="rect">
            <a:avLst/>
          </a:prstGeom>
          <a:noFill/>
          <a:ln>
            <a:noFill/>
          </a:ln>
        </p:spPr>
        <p:txBody>
          <a:bodyPr anchorCtr="0" anchor="t" bIns="0" lIns="0" spcFirstLastPara="1" rIns="0" wrap="square" tIns="0">
            <a:spAutoFit/>
          </a:bodyPr>
          <a:lstStyle/>
          <a:p>
            <a:pPr indent="0" lvl="0" marL="0" marR="0" rtl="0" algn="ctr">
              <a:lnSpc>
                <a:spcPct val="101985"/>
              </a:lnSpc>
              <a:spcBef>
                <a:spcPts val="0"/>
              </a:spcBef>
              <a:spcAft>
                <a:spcPts val="0"/>
              </a:spcAft>
              <a:buNone/>
            </a:pPr>
            <a:r>
              <a:t/>
            </a:r>
            <a:endParaRPr sz="700"/>
          </a:p>
        </p:txBody>
      </p:sp>
      <p:sp>
        <p:nvSpPr>
          <p:cNvPr id="1384" name="Google Shape;1384;p65"/>
          <p:cNvSpPr txBox="1"/>
          <p:nvPr/>
        </p:nvSpPr>
        <p:spPr>
          <a:xfrm>
            <a:off x="1032277" y="3887113"/>
            <a:ext cx="1519500" cy="1848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t/>
            </a:r>
            <a:endParaRPr b="1" sz="1200">
              <a:latin typeface="Inter"/>
              <a:ea typeface="Inter"/>
              <a:cs typeface="Inter"/>
              <a:sym typeface="Inter"/>
            </a:endParaRPr>
          </a:p>
        </p:txBody>
      </p:sp>
      <p:sp>
        <p:nvSpPr>
          <p:cNvPr id="1385" name="Google Shape;1385;p65"/>
          <p:cNvSpPr txBox="1"/>
          <p:nvPr/>
        </p:nvSpPr>
        <p:spPr>
          <a:xfrm>
            <a:off x="6861124" y="3779418"/>
            <a:ext cx="840600" cy="107700"/>
          </a:xfrm>
          <a:prstGeom prst="rect">
            <a:avLst/>
          </a:prstGeom>
          <a:noFill/>
          <a:ln>
            <a:noFill/>
          </a:ln>
        </p:spPr>
        <p:txBody>
          <a:bodyPr anchorCtr="0" anchor="t" bIns="0" lIns="0" spcFirstLastPara="1" rIns="0" wrap="square" tIns="0">
            <a:spAutoFit/>
          </a:bodyPr>
          <a:lstStyle/>
          <a:p>
            <a:pPr indent="0" lvl="0" marL="0" marR="0" rtl="0" algn="ctr">
              <a:lnSpc>
                <a:spcPct val="101985"/>
              </a:lnSpc>
              <a:spcBef>
                <a:spcPts val="0"/>
              </a:spcBef>
              <a:spcAft>
                <a:spcPts val="0"/>
              </a:spcAft>
              <a:buNone/>
            </a:pPr>
            <a:r>
              <a:t/>
            </a:r>
            <a:endParaRPr sz="700"/>
          </a:p>
        </p:txBody>
      </p:sp>
      <p:grpSp>
        <p:nvGrpSpPr>
          <p:cNvPr id="1386" name="Google Shape;1386;p65"/>
          <p:cNvGrpSpPr/>
          <p:nvPr/>
        </p:nvGrpSpPr>
        <p:grpSpPr>
          <a:xfrm>
            <a:off x="82117" y="-3777031"/>
            <a:ext cx="3836295" cy="4409880"/>
            <a:chOff x="0" y="0"/>
            <a:chExt cx="10230121" cy="11759679"/>
          </a:xfrm>
        </p:grpSpPr>
        <p:sp>
          <p:nvSpPr>
            <p:cNvPr id="1387" name="Google Shape;1387;p65"/>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3">
                <a:alphaModFix/>
              </a:blip>
              <a:stretch>
                <a:fillRect b="0" l="0" r="0" t="0"/>
              </a:stretch>
            </a:blipFill>
            <a:ln>
              <a:noFill/>
            </a:ln>
          </p:spPr>
        </p:sp>
        <p:sp>
          <p:nvSpPr>
            <p:cNvPr id="1388" name="Google Shape;1388;p65"/>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3">
                <a:alphaModFix/>
              </a:blip>
              <a:stretch>
                <a:fillRect b="0" l="0" r="0" t="0"/>
              </a:stretch>
            </a:blipFill>
            <a:ln>
              <a:noFill/>
            </a:ln>
          </p:spPr>
        </p:sp>
        <p:sp>
          <p:nvSpPr>
            <p:cNvPr id="1389" name="Google Shape;1389;p65"/>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3">
                <a:alphaModFix/>
              </a:blip>
              <a:stretch>
                <a:fillRect b="0" l="0" r="0" t="0"/>
              </a:stretch>
            </a:blipFill>
            <a:ln>
              <a:noFill/>
            </a:ln>
          </p:spPr>
        </p:sp>
        <p:sp>
          <p:nvSpPr>
            <p:cNvPr id="1390" name="Google Shape;1390;p65"/>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3">
                <a:alphaModFix/>
              </a:blip>
              <a:stretch>
                <a:fillRect b="0" l="0" r="0" t="0"/>
              </a:stretch>
            </a:blipFill>
            <a:ln>
              <a:noFill/>
            </a:ln>
          </p:spPr>
        </p:sp>
        <p:sp>
          <p:nvSpPr>
            <p:cNvPr id="1391" name="Google Shape;1391;p65"/>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3">
                <a:alphaModFix/>
              </a:blip>
              <a:stretch>
                <a:fillRect b="0" l="0" r="0" t="0"/>
              </a:stretch>
            </a:blipFill>
            <a:ln>
              <a:noFill/>
            </a:ln>
          </p:spPr>
        </p:sp>
        <p:sp>
          <p:nvSpPr>
            <p:cNvPr id="1392" name="Google Shape;1392;p65"/>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3">
                <a:alphaModFix/>
              </a:blip>
              <a:stretch>
                <a:fillRect b="0" l="0" r="0" t="0"/>
              </a:stretch>
            </a:blipFill>
            <a:ln>
              <a:noFill/>
            </a:ln>
          </p:spPr>
        </p:sp>
        <p:sp>
          <p:nvSpPr>
            <p:cNvPr id="1393" name="Google Shape;1393;p65"/>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3">
                <a:alphaModFix/>
              </a:blip>
              <a:stretch>
                <a:fillRect b="0" l="0" r="0" t="0"/>
              </a:stretch>
            </a:blipFill>
            <a:ln>
              <a:noFill/>
            </a:ln>
          </p:spPr>
        </p:sp>
        <p:sp>
          <p:nvSpPr>
            <p:cNvPr id="1394" name="Google Shape;1394;p65"/>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3">
                <a:alphaModFix/>
              </a:blip>
              <a:stretch>
                <a:fillRect b="0" l="0" r="0" t="0"/>
              </a:stretch>
            </a:blipFill>
            <a:ln>
              <a:noFill/>
            </a:ln>
          </p:spPr>
        </p:sp>
      </p:grpSp>
      <p:sp>
        <p:nvSpPr>
          <p:cNvPr id="1395" name="Google Shape;1395;p65"/>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1396" name="Google Shape;1396;p65"/>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41</a:t>
            </a:r>
            <a:endParaRPr sz="700"/>
          </a:p>
        </p:txBody>
      </p:sp>
      <p:sp>
        <p:nvSpPr>
          <p:cNvPr id="1397" name="Google Shape;1397;p65"/>
          <p:cNvSpPr txBox="1"/>
          <p:nvPr/>
        </p:nvSpPr>
        <p:spPr>
          <a:xfrm>
            <a:off x="3776717" y="4024513"/>
            <a:ext cx="1519500" cy="1848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t/>
            </a:r>
            <a:endParaRPr b="1" sz="1200"/>
          </a:p>
        </p:txBody>
      </p:sp>
      <p:sp>
        <p:nvSpPr>
          <p:cNvPr id="1398" name="Google Shape;1398;p65"/>
          <p:cNvSpPr txBox="1"/>
          <p:nvPr/>
        </p:nvSpPr>
        <p:spPr>
          <a:xfrm>
            <a:off x="6521032" y="4024513"/>
            <a:ext cx="1519500" cy="1848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t/>
            </a:r>
            <a:endParaRPr b="1" sz="1200"/>
          </a:p>
        </p:txBody>
      </p:sp>
      <p:sp>
        <p:nvSpPr>
          <p:cNvPr id="1399" name="Google Shape;1399;p65"/>
          <p:cNvSpPr txBox="1"/>
          <p:nvPr/>
        </p:nvSpPr>
        <p:spPr>
          <a:xfrm>
            <a:off x="5161449" y="1663906"/>
            <a:ext cx="1519500" cy="1848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t/>
            </a:r>
            <a:endParaRPr b="1" sz="1200"/>
          </a:p>
        </p:txBody>
      </p:sp>
      <p:sp>
        <p:nvSpPr>
          <p:cNvPr id="1400" name="Google Shape;1400;p65"/>
          <p:cNvSpPr txBox="1"/>
          <p:nvPr/>
        </p:nvSpPr>
        <p:spPr>
          <a:xfrm>
            <a:off x="2451759" y="2100144"/>
            <a:ext cx="1519500" cy="184800"/>
          </a:xfrm>
          <a:prstGeom prst="rect">
            <a:avLst/>
          </a:prstGeom>
          <a:noFill/>
          <a:ln>
            <a:noFill/>
          </a:ln>
        </p:spPr>
        <p:txBody>
          <a:bodyPr anchorCtr="0" anchor="t" bIns="0" lIns="0" spcFirstLastPara="1" rIns="0" wrap="square" tIns="0">
            <a:spAutoFit/>
          </a:bodyPr>
          <a:lstStyle/>
          <a:p>
            <a:pPr indent="0" lvl="0" marL="0" marR="0" rtl="0" algn="l">
              <a:lnSpc>
                <a:spcPct val="140028"/>
              </a:lnSpc>
              <a:spcBef>
                <a:spcPts val="0"/>
              </a:spcBef>
              <a:spcAft>
                <a:spcPts val="0"/>
              </a:spcAft>
              <a:buNone/>
            </a:pPr>
            <a:r>
              <a:t/>
            </a:r>
            <a:endParaRPr b="1" sz="1200"/>
          </a:p>
        </p:txBody>
      </p:sp>
      <p:sp>
        <p:nvSpPr>
          <p:cNvPr id="1401" name="Google Shape;1401;p65"/>
          <p:cNvSpPr txBox="1"/>
          <p:nvPr/>
        </p:nvSpPr>
        <p:spPr>
          <a:xfrm>
            <a:off x="227550" y="4557675"/>
            <a:ext cx="8575800" cy="4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Web App User Interface</a:t>
            </a:r>
            <a:endParaRPr sz="1600">
              <a:solidFill>
                <a:schemeClr val="dk1"/>
              </a:solidFill>
              <a:latin typeface="Calibri"/>
              <a:ea typeface="Calibri"/>
              <a:cs typeface="Calibri"/>
              <a:sym typeface="Calibri"/>
            </a:endParaRPr>
          </a:p>
        </p:txBody>
      </p:sp>
      <p:pic>
        <p:nvPicPr>
          <p:cNvPr id="1402" name="Google Shape;1402;p65"/>
          <p:cNvPicPr preferRelativeResize="0"/>
          <p:nvPr/>
        </p:nvPicPr>
        <p:blipFill>
          <a:blip r:embed="rId5">
            <a:alphaModFix/>
          </a:blip>
          <a:stretch>
            <a:fillRect/>
          </a:stretch>
        </p:blipFill>
        <p:spPr>
          <a:xfrm>
            <a:off x="4941375" y="1891400"/>
            <a:ext cx="3909499" cy="2556651"/>
          </a:xfrm>
          <a:prstGeom prst="rect">
            <a:avLst/>
          </a:prstGeom>
          <a:noFill/>
          <a:ln>
            <a:noFill/>
          </a:ln>
        </p:spPr>
      </p:pic>
      <p:pic>
        <p:nvPicPr>
          <p:cNvPr id="1403" name="Google Shape;1403;p65"/>
          <p:cNvPicPr preferRelativeResize="0"/>
          <p:nvPr/>
        </p:nvPicPr>
        <p:blipFill>
          <a:blip r:embed="rId6">
            <a:alphaModFix/>
          </a:blip>
          <a:stretch>
            <a:fillRect/>
          </a:stretch>
        </p:blipFill>
        <p:spPr>
          <a:xfrm>
            <a:off x="671650" y="1891400"/>
            <a:ext cx="3601026" cy="27098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6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sp>
        <p:nvSpPr>
          <p:cNvPr id="1409" name="Google Shape;1409;p66"/>
          <p:cNvSpPr txBox="1"/>
          <p:nvPr/>
        </p:nvSpPr>
        <p:spPr>
          <a:xfrm>
            <a:off x="1827950" y="124550"/>
            <a:ext cx="4815600" cy="5541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lang="en" sz="3600">
                <a:latin typeface="Comic Sans MS"/>
                <a:ea typeface="Comic Sans MS"/>
                <a:cs typeface="Comic Sans MS"/>
                <a:sym typeface="Comic Sans MS"/>
              </a:rPr>
              <a:t>References</a:t>
            </a:r>
            <a:endParaRPr b="1" sz="3600">
              <a:latin typeface="Comic Sans MS"/>
              <a:ea typeface="Comic Sans MS"/>
              <a:cs typeface="Comic Sans MS"/>
              <a:sym typeface="Comic Sans MS"/>
            </a:endParaRPr>
          </a:p>
        </p:txBody>
      </p:sp>
      <p:sp>
        <p:nvSpPr>
          <p:cNvPr id="1410" name="Google Shape;1410;p66"/>
          <p:cNvSpPr txBox="1"/>
          <p:nvPr/>
        </p:nvSpPr>
        <p:spPr>
          <a:xfrm>
            <a:off x="752958" y="2536121"/>
            <a:ext cx="22464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411" name="Google Shape;1411;p66"/>
          <p:cNvSpPr txBox="1"/>
          <p:nvPr/>
        </p:nvSpPr>
        <p:spPr>
          <a:xfrm>
            <a:off x="5249831" y="2536121"/>
            <a:ext cx="22464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412" name="Google Shape;1412;p66"/>
          <p:cNvSpPr txBox="1"/>
          <p:nvPr/>
        </p:nvSpPr>
        <p:spPr>
          <a:xfrm>
            <a:off x="752957" y="2831480"/>
            <a:ext cx="31413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413" name="Google Shape;1413;p66"/>
          <p:cNvSpPr txBox="1"/>
          <p:nvPr/>
        </p:nvSpPr>
        <p:spPr>
          <a:xfrm>
            <a:off x="5249831" y="2831480"/>
            <a:ext cx="31413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414" name="Google Shape;1414;p66"/>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415" name="Google Shape;1415;p66"/>
          <p:cNvSpPr txBox="1"/>
          <p:nvPr/>
        </p:nvSpPr>
        <p:spPr>
          <a:xfrm>
            <a:off x="6770616" y="4446270"/>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416" name="Google Shape;1416;p66"/>
          <p:cNvSpPr txBox="1"/>
          <p:nvPr/>
        </p:nvSpPr>
        <p:spPr>
          <a:xfrm>
            <a:off x="7687033" y="4446270"/>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417" name="Google Shape;1417;p66"/>
          <p:cNvSpPr/>
          <p:nvPr/>
        </p:nvSpPr>
        <p:spPr>
          <a:xfrm>
            <a:off x="104450" y="1245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1418" name="Google Shape;1418;p66"/>
          <p:cNvSpPr txBox="1"/>
          <p:nvPr/>
        </p:nvSpPr>
        <p:spPr>
          <a:xfrm>
            <a:off x="104500" y="18624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42</a:t>
            </a:r>
            <a:endParaRPr sz="700"/>
          </a:p>
        </p:txBody>
      </p:sp>
      <p:sp>
        <p:nvSpPr>
          <p:cNvPr id="1419" name="Google Shape;1419;p66"/>
          <p:cNvSpPr txBox="1"/>
          <p:nvPr/>
        </p:nvSpPr>
        <p:spPr>
          <a:xfrm>
            <a:off x="0" y="661450"/>
            <a:ext cx="8944800" cy="441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Calibri"/>
                <a:ea typeface="Calibri"/>
                <a:cs typeface="Calibri"/>
                <a:sym typeface="Calibri"/>
              </a:rPr>
              <a:t>[1] A. Singh, “Review article digital change detection techniques using remotelysensed data,” International Journal of Remote Sensing, vol. 10, pp. 989–1003, 1989. doi: 10.1080/01431168908903939. [Online]. Available: https://www.</a:t>
            </a:r>
            <a:r>
              <a:rPr lang="en" sz="1100" u="sng">
                <a:solidFill>
                  <a:schemeClr val="hlink"/>
                </a:solidFill>
                <a:latin typeface="Calibri"/>
                <a:ea typeface="Calibri"/>
                <a:cs typeface="Calibri"/>
                <a:sym typeface="Calibri"/>
                <a:hlinkClick r:id="rId5"/>
              </a:rPr>
              <a:t>tandfonline.com/doi/abs/10.1080/01431168908903939</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just">
              <a:spcBef>
                <a:spcPts val="0"/>
              </a:spcBef>
              <a:spcAft>
                <a:spcPts val="0"/>
              </a:spcAft>
              <a:buNone/>
            </a:pPr>
            <a:r>
              <a:rPr lang="en" sz="1100">
                <a:solidFill>
                  <a:schemeClr val="dk1"/>
                </a:solidFill>
                <a:latin typeface="Calibri"/>
                <a:ea typeface="Calibri"/>
                <a:cs typeface="Calibri"/>
                <a:sym typeface="Calibri"/>
              </a:rPr>
              <a:t>[2] A. Angel, M. Hickman, P. Mirchandani, and D. Chandnani, “Methods of analyzing traffic imagery collected from aerial platforms,” IEEE Transactions on Intelligent Transportation Systems, vol. 4, no. 2, pp. 99–107, 2003. doi: 10.1109/TITS.2003.821208. [Online]. Available: https://ieeexplore.ieee.org/ abstract/document/1253218 </a:t>
            </a:r>
            <a:endParaRPr sz="1100">
              <a:solidFill>
                <a:schemeClr val="dk1"/>
              </a:solidFill>
              <a:latin typeface="Calibri"/>
              <a:ea typeface="Calibri"/>
              <a:cs typeface="Calibri"/>
              <a:sym typeface="Calibri"/>
            </a:endParaRPr>
          </a:p>
          <a:p>
            <a:pPr indent="0" lvl="0" marL="0" rtl="0" algn="just">
              <a:spcBef>
                <a:spcPts val="0"/>
              </a:spcBef>
              <a:spcAft>
                <a:spcPts val="0"/>
              </a:spcAft>
              <a:buNone/>
            </a:pPr>
            <a:r>
              <a:rPr lang="en" sz="1100">
                <a:solidFill>
                  <a:schemeClr val="dk1"/>
                </a:solidFill>
                <a:latin typeface="Calibri"/>
                <a:ea typeface="Calibri"/>
                <a:cs typeface="Calibri"/>
                <a:sym typeface="Calibri"/>
              </a:rPr>
              <a:t>[3] P. Coppin, I. Jonckheere, K. Nackaerts, B. Muys, and E. Lambin, “Review article digital change detection methods in ecosystem monitoring: A review,” International Journal of Remote Sensing, vol. 25, pp. 1565–1596, 2004. doi: 10.1080/0143116031000101675. [Online]. Available: https://www.tandfonline. com/doi/full/10.1080/0143116031000101675 </a:t>
            </a:r>
            <a:endParaRPr sz="1100">
              <a:solidFill>
                <a:schemeClr val="dk1"/>
              </a:solidFill>
              <a:latin typeface="Calibri"/>
              <a:ea typeface="Calibri"/>
              <a:cs typeface="Calibri"/>
              <a:sym typeface="Calibri"/>
            </a:endParaRPr>
          </a:p>
          <a:p>
            <a:pPr indent="0" lvl="0" marL="0" rtl="0" algn="just">
              <a:spcBef>
                <a:spcPts val="0"/>
              </a:spcBef>
              <a:spcAft>
                <a:spcPts val="0"/>
              </a:spcAft>
              <a:buNone/>
            </a:pPr>
            <a:r>
              <a:rPr lang="en" sz="1100">
                <a:solidFill>
                  <a:schemeClr val="dk1"/>
                </a:solidFill>
                <a:latin typeface="Calibri"/>
                <a:ea typeface="Calibri"/>
                <a:cs typeface="Calibri"/>
                <a:sym typeface="Calibri"/>
              </a:rPr>
              <a:t>[4] D. W. Zaum, Robust building detection in aerial images, CMRT05. IAPRS, Vol. XXXVI, Part 3/W24, 2005. [Online]. Available: https://www.isprs.org/ proceedings/XXXVI/3-W24/papers/CMRT05 Mueller Zaum.pdf. [5] G. Gienko, J. G. Terry, and L. V. Tokalauvere, “Time series aerial photographs to detect spatiotemporal changes in coastal areas of fiji,” The South Pacific Journal of Natural and Applied Sciences, 2008. doi: 10.1071/sp08009. [Online]. Available: </a:t>
            </a:r>
            <a:r>
              <a:rPr lang="en" sz="1100" u="sng">
                <a:solidFill>
                  <a:schemeClr val="hlink"/>
                </a:solidFill>
                <a:latin typeface="Calibri"/>
                <a:ea typeface="Calibri"/>
                <a:cs typeface="Calibri"/>
                <a:sym typeface="Calibri"/>
                <a:hlinkClick r:id="rId6"/>
              </a:rPr>
              <a:t>https://doi.org/10.1071/sp08009</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just">
              <a:spcBef>
                <a:spcPts val="0"/>
              </a:spcBef>
              <a:spcAft>
                <a:spcPts val="0"/>
              </a:spcAft>
              <a:buNone/>
            </a:pPr>
            <a:r>
              <a:rPr lang="en" sz="1100">
                <a:solidFill>
                  <a:schemeClr val="dk1"/>
                </a:solidFill>
                <a:latin typeface="Calibri"/>
                <a:ea typeface="Calibri"/>
                <a:cs typeface="Calibri"/>
                <a:sym typeface="Calibri"/>
              </a:rPr>
              <a:t>[6] B. Sirmacek and C. Unsalan, “Building detection from aerial images using ¨ invariant color features and shadow information,” in Department of Electrical and Electronics Engineering, Yeditepe University, 2008. doi: 10.1109/iscis. 2008.4717854. [Online]. Available: </a:t>
            </a:r>
            <a:r>
              <a:rPr lang="en" sz="1100" u="sng">
                <a:solidFill>
                  <a:schemeClr val="hlink"/>
                </a:solidFill>
                <a:latin typeface="Calibri"/>
                <a:ea typeface="Calibri"/>
                <a:cs typeface="Calibri"/>
                <a:sym typeface="Calibri"/>
                <a:hlinkClick r:id="rId7"/>
              </a:rPr>
              <a:t>https://doi.org/10.1109/iscis.2008.4717854</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[7] J. Gleason, A. V. Nefian, X. Bouyssounousse, T. Fong, and G. Bebis, “Vehicle detection from aerial imagery,” in 2011 IEEE International Conference on Robotics and Automation, Shanghai, China, 2011, pp. 2065–2070. doi: 10 . 1109/ICRA.2011.5979853. [Online]. Available: https://ieeexplore.ieee.org/ abstract/document/5979853 </a:t>
            </a:r>
            <a:endParaRPr sz="1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[8] L. Bruzzone and F. Bovolo, “A novel framework for the design of changedetection systems for very-high-resolution remote sensing images,” Proceedings of the IEEE, vol. 101, no. 3, pp. 609–630, 2013. doi: 10.1109/JPROC.2013. 2247551. [Online]. Available: </a:t>
            </a:r>
            <a:r>
              <a:rPr lang="en" sz="1100" u="sng">
                <a:solidFill>
                  <a:schemeClr val="hlink"/>
                </a:solidFill>
                <a:latin typeface="Calibri"/>
                <a:ea typeface="Calibri"/>
                <a:cs typeface="Calibri"/>
                <a:sym typeface="Calibri"/>
                <a:hlinkClick r:id="rId8"/>
              </a:rPr>
              <a:t>https://ieeexplore.ieee.org/document/6948368</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[9] S. Jin, L. Yang, P. Danielson, C. Homer, J. Fry, and G. Xian, “A comprehensive change detection method for updating the national land cover database to circa 2011,” Remote Sensing of Environment, vol. 132, pp. 159–175, 2013. doi: 10.1016/j.rse.2013.01.001. [Online]. Available: https://www.sciencedirect. com/science/article/abs/pii/S0034425713000242 </a:t>
            </a:r>
            <a:endParaRPr sz="1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[10] K. Liu and G. Mattyus, “Fast multiclass vehicle detection on aerial images,” IEEE Geoscience and Remote Sensing Letters, vol. 12, no. 9, pp. 1938–1942, 2015. doi: 10.1109/LGRS.2015.2439517. [Online]. Available: https://ieeexplore. </a:t>
            </a:r>
            <a:r>
              <a:rPr lang="en" sz="1100" u="sng">
                <a:solidFill>
                  <a:schemeClr val="hlink"/>
                </a:solidFill>
                <a:latin typeface="Calibri"/>
                <a:ea typeface="Calibri"/>
                <a:cs typeface="Calibri"/>
                <a:sym typeface="Calibri"/>
                <a:hlinkClick r:id="rId9"/>
              </a:rPr>
              <a:t>ieee.org/abstract/document/7122912</a:t>
            </a:r>
            <a:r>
              <a:rPr lang="en" sz="1100">
                <a:solidFill>
                  <a:schemeClr val="dk1"/>
                </a:solidFill>
                <a:latin typeface="Calibri"/>
                <a:ea typeface="Calibri"/>
                <a:cs typeface="Calibri"/>
                <a:sym typeface="Calibri"/>
              </a:rPr>
              <a:t> </a:t>
            </a:r>
            <a:endParaRPr sz="7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6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1425" name="Google Shape;1425;p67"/>
          <p:cNvSpPr txBox="1"/>
          <p:nvPr/>
        </p:nvSpPr>
        <p:spPr>
          <a:xfrm>
            <a:off x="1711775" y="-121350"/>
            <a:ext cx="4815600" cy="5541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3600">
              <a:latin typeface="Comic Sans MS"/>
              <a:ea typeface="Comic Sans MS"/>
              <a:cs typeface="Comic Sans MS"/>
              <a:sym typeface="Comic Sans MS"/>
            </a:endParaRPr>
          </a:p>
        </p:txBody>
      </p:sp>
      <p:sp>
        <p:nvSpPr>
          <p:cNvPr id="1426" name="Google Shape;1426;p67"/>
          <p:cNvSpPr txBox="1"/>
          <p:nvPr/>
        </p:nvSpPr>
        <p:spPr>
          <a:xfrm>
            <a:off x="752958" y="2536121"/>
            <a:ext cx="22464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427" name="Google Shape;1427;p67"/>
          <p:cNvSpPr txBox="1"/>
          <p:nvPr/>
        </p:nvSpPr>
        <p:spPr>
          <a:xfrm>
            <a:off x="5249831" y="2536121"/>
            <a:ext cx="2246400" cy="1077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t/>
            </a:r>
            <a:endParaRPr sz="700"/>
          </a:p>
        </p:txBody>
      </p:sp>
      <p:sp>
        <p:nvSpPr>
          <p:cNvPr id="1428" name="Google Shape;1428;p67"/>
          <p:cNvSpPr txBox="1"/>
          <p:nvPr/>
        </p:nvSpPr>
        <p:spPr>
          <a:xfrm>
            <a:off x="752957" y="2831480"/>
            <a:ext cx="31413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429" name="Google Shape;1429;p67"/>
          <p:cNvSpPr txBox="1"/>
          <p:nvPr/>
        </p:nvSpPr>
        <p:spPr>
          <a:xfrm>
            <a:off x="5249831" y="2831480"/>
            <a:ext cx="31413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430" name="Google Shape;1430;p67"/>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431" name="Google Shape;1431;p67"/>
          <p:cNvSpPr txBox="1"/>
          <p:nvPr/>
        </p:nvSpPr>
        <p:spPr>
          <a:xfrm>
            <a:off x="6770616" y="4446270"/>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432" name="Google Shape;1432;p67"/>
          <p:cNvSpPr txBox="1"/>
          <p:nvPr/>
        </p:nvSpPr>
        <p:spPr>
          <a:xfrm>
            <a:off x="7687033" y="4446270"/>
            <a:ext cx="9426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433" name="Google Shape;1433;p67"/>
          <p:cNvSpPr/>
          <p:nvPr/>
        </p:nvSpPr>
        <p:spPr>
          <a:xfrm>
            <a:off x="104450" y="1245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1434" name="Google Shape;1434;p67"/>
          <p:cNvSpPr txBox="1"/>
          <p:nvPr/>
        </p:nvSpPr>
        <p:spPr>
          <a:xfrm>
            <a:off x="104500" y="18624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 sz="1200">
                <a:solidFill>
                  <a:srgbClr val="FFFFFF"/>
                </a:solidFill>
                <a:latin typeface="Inter"/>
                <a:ea typeface="Inter"/>
                <a:cs typeface="Inter"/>
                <a:sym typeface="Inter"/>
              </a:rPr>
              <a:t>43</a:t>
            </a:r>
            <a:endParaRPr sz="700"/>
          </a:p>
        </p:txBody>
      </p:sp>
      <p:sp>
        <p:nvSpPr>
          <p:cNvPr id="1435" name="Google Shape;1435;p67"/>
          <p:cNvSpPr txBox="1"/>
          <p:nvPr/>
        </p:nvSpPr>
        <p:spPr>
          <a:xfrm>
            <a:off x="0" y="453375"/>
            <a:ext cx="8944800" cy="498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Calibri"/>
                <a:ea typeface="Calibri"/>
                <a:cs typeface="Calibri"/>
                <a:sym typeface="Calibri"/>
              </a:rPr>
              <a:t>[11] F. Alidoost and H. Arefi, “A cnn-based approach for automatic building detection and recognition of roof types using a single aerial image,” Pfg – Journal of Photogrammetry, Remote Sensing and Geoinformation Science, vol. 86, no. 5- 6, pp. 235–248, 2018. doi: 10.1007/s41064-018-0060-5. [Online]. Available: </a:t>
            </a:r>
            <a:r>
              <a:rPr lang="en" sz="1100" u="sng">
                <a:solidFill>
                  <a:schemeClr val="hlink"/>
                </a:solidFill>
                <a:latin typeface="Calibri"/>
                <a:ea typeface="Calibri"/>
                <a:cs typeface="Calibri"/>
                <a:sym typeface="Calibri"/>
                <a:hlinkClick r:id="rId5"/>
              </a:rPr>
              <a:t>https://doi.org/10.1007/s41064-018-0060-5</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just">
              <a:spcBef>
                <a:spcPts val="0"/>
              </a:spcBef>
              <a:spcAft>
                <a:spcPts val="0"/>
              </a:spcAft>
              <a:buNone/>
            </a:pPr>
            <a:r>
              <a:rPr lang="en" sz="1100">
                <a:solidFill>
                  <a:schemeClr val="dk1"/>
                </a:solidFill>
                <a:latin typeface="Calibri"/>
                <a:ea typeface="Calibri"/>
                <a:cs typeface="Calibri"/>
                <a:sym typeface="Calibri"/>
              </a:rPr>
              <a:t>[12] K. L. Jong and A. S. Bosman, “Unsupervised change detection in satellite images using convolutional neural networks,” in 2019 International Joint Conference on Neural Networks (IJCNN), 2018, pp. 1–8. [Online]. Available: https: //</a:t>
            </a:r>
            <a:r>
              <a:rPr lang="en" sz="1100" u="sng">
                <a:solidFill>
                  <a:schemeClr val="hlink"/>
                </a:solidFill>
                <a:latin typeface="Calibri"/>
                <a:ea typeface="Calibri"/>
                <a:cs typeface="Calibri"/>
                <a:sym typeface="Calibri"/>
                <a:hlinkClick r:id="rId6"/>
              </a:rPr>
              <a:t>www.semanticscholar.org/unsupervised-change-detection</a:t>
            </a:r>
            <a:r>
              <a:rPr lang="en"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[13] K. De Jong and A. Sergeevna Bosman, “Unsupervised change detection in satellite images using convolutional neural networks,” in 2019 International Joint Conference on Neural Networks (IJCNN), IEEE, 2019, pp. 1–8. doi: 10.1109/IJCNN.2019.8852236. [Online]. Available: </a:t>
            </a:r>
            <a:r>
              <a:rPr lang="en" sz="1100" u="sng">
                <a:solidFill>
                  <a:schemeClr val="hlink"/>
                </a:solidFill>
                <a:latin typeface="Calibri"/>
                <a:ea typeface="Calibri"/>
                <a:cs typeface="Calibri"/>
                <a:sym typeface="Calibri"/>
                <a:hlinkClick r:id="rId7"/>
              </a:rPr>
              <a:t>https://ieeexplore.ieee. org/document/5196726. </a:t>
            </a:r>
            <a:endParaRPr sz="1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[14] D. Yadav, M. Choksi, and M. A. Zaveri, “Supervised learning based greenery region detection using unnamed aerial vehicle for smart city application,” in 2019 10th International Conference on Computing, Communication and Networking Technologies (ICCCNT), Kanpur, India, 2019, pp. 1–7. doi: 10.1109/ ICCCNT45670.2019.8944548. [Online]. Available: https://ieeexplore.ieee.org/ abstract/document/8944548 </a:t>
            </a:r>
            <a:endParaRPr sz="1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[15] M. Won, “Intelligent traffic monitoring systems for vehicle classification: A survey,” IEEE Access, pp. 1–1, 2020. doi: 10.1109/ACCESS.2020.2987634. [Online]. Available: https://www.researchgate.net/publication/340615750 Intelligent Traffic Monitoring Systems for Vehicle Classification A Survey. </a:t>
            </a:r>
            <a:endParaRPr sz="1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[16] R. E. Huerta-Garc´ıa, F. D. Y´epez, D. F. Lozano-Garc´ıa, et al., “Mapping urban green spaces at the metropolitan level using very high resolution satellite imagery and deep learning techniques for semantic segmentation,” Remote Sensing, vol. 13, no. 11, p. 2031, 2021. doi: 10.3390/ rs13112031. [Online]. Available: </a:t>
            </a:r>
            <a:r>
              <a:rPr lang="en" sz="1100" u="sng">
                <a:solidFill>
                  <a:schemeClr val="hlink"/>
                </a:solidFill>
                <a:latin typeface="Calibri"/>
                <a:ea typeface="Calibri"/>
                <a:cs typeface="Calibri"/>
                <a:sym typeface="Calibri"/>
                <a:hlinkClick r:id="rId8"/>
              </a:rPr>
              <a:t>https://doi.org/10.3390/rs13112031</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just">
              <a:spcBef>
                <a:spcPts val="0"/>
              </a:spcBef>
              <a:spcAft>
                <a:spcPts val="0"/>
              </a:spcAft>
              <a:buNone/>
            </a:pPr>
            <a:r>
              <a:rPr lang="en" sz="1100">
                <a:solidFill>
                  <a:schemeClr val="dk1"/>
                </a:solidFill>
                <a:latin typeface="Calibri"/>
                <a:ea typeface="Calibri"/>
                <a:cs typeface="Calibri"/>
                <a:sym typeface="Calibri"/>
              </a:rPr>
              <a:t>[17] D. Xue, T. Lei, X. Jia, X. Wang, T. Chen, and A. Nandi, “Unsupervised change detection using multiscale and multiresolution gaussian-mixture-model guided by saliency enhancement,” IEEE Journal of Selected Topics in Applied Earth Observations and Remote Sensing, vol. 14, pp. 1796–1809, 2021. doi: 10.1109/JSTARS.2021.3052547. [Online]. Available: https://ieeexplore.ieee. org/document/9305230 </a:t>
            </a:r>
            <a:endParaRPr sz="1100">
              <a:solidFill>
                <a:schemeClr val="dk1"/>
              </a:solidFill>
              <a:latin typeface="Calibri"/>
              <a:ea typeface="Calibri"/>
              <a:cs typeface="Calibri"/>
              <a:sym typeface="Calibri"/>
            </a:endParaRPr>
          </a:p>
          <a:p>
            <a:pPr indent="0" lvl="0" marL="0" rtl="0" algn="just">
              <a:spcBef>
                <a:spcPts val="0"/>
              </a:spcBef>
              <a:spcAft>
                <a:spcPts val="0"/>
              </a:spcAft>
              <a:buNone/>
            </a:pPr>
            <a:r>
              <a:rPr lang="en" sz="1100">
                <a:solidFill>
                  <a:schemeClr val="dk1"/>
                </a:solidFill>
                <a:latin typeface="Calibri"/>
                <a:ea typeface="Calibri"/>
                <a:cs typeface="Calibri"/>
                <a:sym typeface="Calibri"/>
              </a:rPr>
              <a:t>[18] Y. Zhang, L. Fu, Y. Li, and Y. Zhang, “Hdfnet: Hierarchical dynamic fusion network for change detection in optical aerial images,” Remote Sensing, vol. 13, no. 8, p. 1440, 2021. doi: 10 . 3390 / rs13081440. [Online]. Available: https : //</a:t>
            </a:r>
            <a:r>
              <a:rPr lang="en" sz="1100" u="sng">
                <a:solidFill>
                  <a:schemeClr val="hlink"/>
                </a:solidFill>
                <a:latin typeface="Calibri"/>
                <a:ea typeface="Calibri"/>
                <a:cs typeface="Calibri"/>
                <a:sym typeface="Calibri"/>
                <a:hlinkClick r:id="rId9"/>
              </a:rPr>
              <a:t>doi.org/10.3390/rs13081440</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just">
              <a:spcBef>
                <a:spcPts val="0"/>
              </a:spcBef>
              <a:spcAft>
                <a:spcPts val="0"/>
              </a:spcAft>
              <a:buNone/>
            </a:pPr>
            <a:r>
              <a:rPr lang="en" sz="1100">
                <a:solidFill>
                  <a:schemeClr val="dk1"/>
                </a:solidFill>
                <a:latin typeface="Calibri"/>
                <a:ea typeface="Calibri"/>
                <a:cs typeface="Calibri"/>
                <a:sym typeface="Calibri"/>
              </a:rPr>
              <a:t>[19] N. Coghe, Detecting buildings in aerial and satellite images using semantic segmentation, 2022. [Online]. Available:</a:t>
            </a:r>
            <a:r>
              <a:rPr lang="en" sz="1100" u="sng">
                <a:solidFill>
                  <a:schemeClr val="hlink"/>
                </a:solidFill>
                <a:latin typeface="Calibri"/>
                <a:ea typeface="Calibri"/>
                <a:cs typeface="Calibri"/>
                <a:sym typeface="Calibri"/>
                <a:hlinkClick r:id="rId10"/>
              </a:rPr>
              <a:t>https://sigblog.hexagon.com/detectingbuildings-in-aerial-and-satellite-images-using-semantic-segmentation</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just">
              <a:spcBef>
                <a:spcPts val="0"/>
              </a:spcBef>
              <a:spcAft>
                <a:spcPts val="0"/>
              </a:spcAft>
              <a:buNone/>
            </a:pPr>
            <a:r>
              <a:rPr lang="en" sz="1100">
                <a:solidFill>
                  <a:schemeClr val="dk1"/>
                </a:solidFill>
                <a:latin typeface="Calibri"/>
                <a:ea typeface="Calibri"/>
                <a:cs typeface="Calibri"/>
                <a:sym typeface="Calibri"/>
              </a:rPr>
              <a:t>[20] M. Hu, Z. Li, J. Yu, X. Wan, H. Tan, and Z. Lin, “Efficient-lightweight yolo: Improving small object detection in yolo for aerial images,” Sensors, vol. 23, no. 14, p. 6423, 2023. doi: 10. 3390 / s23146423. [Online]. Available: https: //</a:t>
            </a:r>
            <a:r>
              <a:rPr lang="en" sz="1100" u="sng">
                <a:solidFill>
                  <a:schemeClr val="hlink"/>
                </a:solidFill>
                <a:latin typeface="Calibri"/>
                <a:ea typeface="Calibri"/>
                <a:cs typeface="Calibri"/>
                <a:sym typeface="Calibri"/>
                <a:hlinkClick r:id="rId11"/>
              </a:rPr>
              <a:t>doi.org/10.3390/s23146423</a:t>
            </a:r>
            <a:r>
              <a:rPr lang="en" sz="1100">
                <a:solidFill>
                  <a:schemeClr val="dk1"/>
                </a:solidFill>
                <a:latin typeface="Calibri"/>
                <a:ea typeface="Calibri"/>
                <a:cs typeface="Calibri"/>
                <a:sym typeface="Calibri"/>
              </a:rPr>
              <a:t> </a:t>
            </a:r>
            <a:endParaRPr sz="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6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grpSp>
        <p:nvGrpSpPr>
          <p:cNvPr id="1441" name="Google Shape;1441;p68"/>
          <p:cNvGrpSpPr/>
          <p:nvPr/>
        </p:nvGrpSpPr>
        <p:grpSpPr>
          <a:xfrm>
            <a:off x="97522" y="-2167731"/>
            <a:ext cx="3836295" cy="4409880"/>
            <a:chOff x="0" y="0"/>
            <a:chExt cx="10230121" cy="11759679"/>
          </a:xfrm>
        </p:grpSpPr>
        <p:sp>
          <p:nvSpPr>
            <p:cNvPr id="1442" name="Google Shape;1442;p68"/>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443" name="Google Shape;1443;p68"/>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444" name="Google Shape;1444;p68"/>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445" name="Google Shape;1445;p68"/>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446" name="Google Shape;1446;p68"/>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447" name="Google Shape;1447;p68"/>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448" name="Google Shape;1448;p68"/>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1449" name="Google Shape;1449;p68"/>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grpSp>
        <p:nvGrpSpPr>
          <p:cNvPr id="1450" name="Google Shape;1450;p68"/>
          <p:cNvGrpSpPr/>
          <p:nvPr/>
        </p:nvGrpSpPr>
        <p:grpSpPr>
          <a:xfrm>
            <a:off x="2018076" y="862600"/>
            <a:ext cx="5444133" cy="3629560"/>
            <a:chOff x="0" y="-38100"/>
            <a:chExt cx="2563634" cy="1911905"/>
          </a:xfrm>
        </p:grpSpPr>
        <p:sp>
          <p:nvSpPr>
            <p:cNvPr id="1451" name="Google Shape;1451;p68"/>
            <p:cNvSpPr/>
            <p:nvPr/>
          </p:nvSpPr>
          <p:spPr>
            <a:xfrm>
              <a:off x="0" y="0"/>
              <a:ext cx="2563634" cy="1873805"/>
            </a:xfrm>
            <a:custGeom>
              <a:rect b="b" l="l" r="r" t="t"/>
              <a:pathLst>
                <a:path extrusionOk="0" h="1873805" w="2563634">
                  <a:moveTo>
                    <a:pt x="55676" y="0"/>
                  </a:moveTo>
                  <a:lnTo>
                    <a:pt x="2507958" y="0"/>
                  </a:lnTo>
                  <a:cubicBezTo>
                    <a:pt x="2522724" y="0"/>
                    <a:pt x="2536886" y="5866"/>
                    <a:pt x="2547327" y="16307"/>
                  </a:cubicBezTo>
                  <a:cubicBezTo>
                    <a:pt x="2557768" y="26748"/>
                    <a:pt x="2563634" y="40909"/>
                    <a:pt x="2563634" y="55676"/>
                  </a:cubicBezTo>
                  <a:lnTo>
                    <a:pt x="2563634" y="1818130"/>
                  </a:lnTo>
                  <a:cubicBezTo>
                    <a:pt x="2563634" y="1848878"/>
                    <a:pt x="2538707" y="1873805"/>
                    <a:pt x="2507958" y="1873805"/>
                  </a:cubicBezTo>
                  <a:lnTo>
                    <a:pt x="55676" y="1873805"/>
                  </a:lnTo>
                  <a:cubicBezTo>
                    <a:pt x="24927" y="1873805"/>
                    <a:pt x="0" y="1848878"/>
                    <a:pt x="0" y="1818130"/>
                  </a:cubicBezTo>
                  <a:lnTo>
                    <a:pt x="0" y="55676"/>
                  </a:lnTo>
                  <a:cubicBezTo>
                    <a:pt x="0" y="24927"/>
                    <a:pt x="24927" y="0"/>
                    <a:pt x="55676" y="0"/>
                  </a:cubicBezTo>
                  <a:close/>
                </a:path>
              </a:pathLst>
            </a:custGeom>
            <a:solidFill>
              <a:srgbClr val="F5D7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2" name="Google Shape;1452;p68"/>
            <p:cNvSpPr txBox="1"/>
            <p:nvPr/>
          </p:nvSpPr>
          <p:spPr>
            <a:xfrm>
              <a:off x="0" y="-38100"/>
              <a:ext cx="2563634" cy="191190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53" name="Google Shape;1453;p68"/>
          <p:cNvSpPr txBox="1"/>
          <p:nvPr/>
        </p:nvSpPr>
        <p:spPr>
          <a:xfrm>
            <a:off x="2976584" y="1592389"/>
            <a:ext cx="3358800" cy="19587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lang="en" sz="6300" u="none" cap="none" strike="noStrike">
                <a:solidFill>
                  <a:srgbClr val="000000"/>
                </a:solidFill>
                <a:latin typeface="League Spartan"/>
                <a:ea typeface="League Spartan"/>
                <a:cs typeface="League Spartan"/>
                <a:sym typeface="League Spartan"/>
              </a:rPr>
              <a:t>Thank You</a:t>
            </a:r>
            <a:r>
              <a:rPr lang="en" sz="6300">
                <a:latin typeface="League Spartan"/>
                <a:ea typeface="League Spartan"/>
                <a:cs typeface="League Spartan"/>
                <a:sym typeface="League Spartan"/>
              </a:rPr>
              <a:t>!</a:t>
            </a:r>
            <a:endParaRPr sz="700"/>
          </a:p>
        </p:txBody>
      </p:sp>
      <p:sp>
        <p:nvSpPr>
          <p:cNvPr id="1454" name="Google Shape;1454;p68"/>
          <p:cNvSpPr txBox="1"/>
          <p:nvPr/>
        </p:nvSpPr>
        <p:spPr>
          <a:xfrm>
            <a:off x="5743707" y="4446270"/>
            <a:ext cx="28860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1455" name="Google Shape;1455;p68"/>
          <p:cNvSpPr txBox="1"/>
          <p:nvPr/>
        </p:nvSpPr>
        <p:spPr>
          <a:xfrm>
            <a:off x="6770616" y="4239578"/>
            <a:ext cx="11967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1456" name="Google Shape;1456;p68"/>
          <p:cNvSpPr/>
          <p:nvPr/>
        </p:nvSpPr>
        <p:spPr>
          <a:xfrm>
            <a:off x="7804231" y="224151"/>
            <a:ext cx="1548560" cy="2068194"/>
          </a:xfrm>
          <a:custGeom>
            <a:rect b="b" l="l" r="r" t="t"/>
            <a:pathLst>
              <a:path extrusionOk="0" h="4136388" w="3097121">
                <a:moveTo>
                  <a:pt x="0" y="0"/>
                </a:moveTo>
                <a:lnTo>
                  <a:pt x="3097121" y="0"/>
                </a:lnTo>
                <a:lnTo>
                  <a:pt x="3097121" y="4136389"/>
                </a:lnTo>
                <a:lnTo>
                  <a:pt x="0" y="4136389"/>
                </a:lnTo>
                <a:lnTo>
                  <a:pt x="0" y="0"/>
                </a:lnTo>
                <a:close/>
              </a:path>
            </a:pathLst>
          </a:custGeom>
          <a:blipFill rotWithShape="1">
            <a:blip r:embed="rId5">
              <a:alphaModFix/>
            </a:blip>
            <a:stretch>
              <a:fillRect b="0" l="0" r="0" t="0"/>
            </a:stretch>
          </a:blipFill>
          <a:ln>
            <a:noFill/>
          </a:ln>
        </p:spPr>
      </p:sp>
      <p:sp>
        <p:nvSpPr>
          <p:cNvPr id="1457" name="Google Shape;1457;p68"/>
          <p:cNvSpPr txBox="1"/>
          <p:nvPr/>
        </p:nvSpPr>
        <p:spPr>
          <a:xfrm>
            <a:off x="4131059" y="2623513"/>
            <a:ext cx="2875200" cy="1077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p:nvPr/>
        </p:nvSpPr>
        <p:spPr>
          <a:xfrm>
            <a:off x="2388"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272" name="Google Shape;272;p29"/>
          <p:cNvSpPr txBox="1"/>
          <p:nvPr/>
        </p:nvSpPr>
        <p:spPr>
          <a:xfrm>
            <a:off x="1972566" y="590550"/>
            <a:ext cx="5199000" cy="6774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400" u="none" cap="none" strike="noStrike">
                <a:solidFill>
                  <a:srgbClr val="000000"/>
                </a:solidFill>
                <a:latin typeface="League Spartan"/>
                <a:ea typeface="League Spartan"/>
                <a:cs typeface="League Spartan"/>
                <a:sym typeface="League Spartan"/>
              </a:rPr>
              <a:t>Objectives</a:t>
            </a:r>
            <a:endParaRPr b="1" sz="700"/>
          </a:p>
        </p:txBody>
      </p:sp>
      <p:grpSp>
        <p:nvGrpSpPr>
          <p:cNvPr id="273" name="Google Shape;273;p29"/>
          <p:cNvGrpSpPr/>
          <p:nvPr/>
        </p:nvGrpSpPr>
        <p:grpSpPr>
          <a:xfrm>
            <a:off x="6750675" y="2911825"/>
            <a:ext cx="2036391" cy="1872849"/>
            <a:chOff x="0" y="-38100"/>
            <a:chExt cx="1378175" cy="1145053"/>
          </a:xfrm>
        </p:grpSpPr>
        <p:sp>
          <p:nvSpPr>
            <p:cNvPr id="274" name="Google Shape;274;p29"/>
            <p:cNvSpPr/>
            <p:nvPr/>
          </p:nvSpPr>
          <p:spPr>
            <a:xfrm>
              <a:off x="0" y="0"/>
              <a:ext cx="1378175" cy="1106953"/>
            </a:xfrm>
            <a:custGeom>
              <a:rect b="b" l="l" r="r" t="t"/>
              <a:pathLst>
                <a:path extrusionOk="0" h="1106953" w="1378175">
                  <a:moveTo>
                    <a:pt x="59180" y="0"/>
                  </a:moveTo>
                  <a:lnTo>
                    <a:pt x="1318995" y="0"/>
                  </a:lnTo>
                  <a:cubicBezTo>
                    <a:pt x="1334691" y="0"/>
                    <a:pt x="1349743" y="6235"/>
                    <a:pt x="1360842" y="17334"/>
                  </a:cubicBezTo>
                  <a:cubicBezTo>
                    <a:pt x="1371940" y="28432"/>
                    <a:pt x="1378175" y="43485"/>
                    <a:pt x="1378175" y="59180"/>
                  </a:cubicBezTo>
                  <a:lnTo>
                    <a:pt x="1378175" y="1047772"/>
                  </a:lnTo>
                  <a:cubicBezTo>
                    <a:pt x="1378175" y="1063468"/>
                    <a:pt x="1371940" y="1078521"/>
                    <a:pt x="1360842" y="1089619"/>
                  </a:cubicBezTo>
                  <a:cubicBezTo>
                    <a:pt x="1349743" y="1100718"/>
                    <a:pt x="1334691" y="1106953"/>
                    <a:pt x="1318995" y="1106953"/>
                  </a:cubicBezTo>
                  <a:lnTo>
                    <a:pt x="59180" y="1106953"/>
                  </a:lnTo>
                  <a:cubicBezTo>
                    <a:pt x="43485" y="1106953"/>
                    <a:pt x="28432" y="1100718"/>
                    <a:pt x="17334" y="1089619"/>
                  </a:cubicBezTo>
                  <a:cubicBezTo>
                    <a:pt x="6235" y="1078521"/>
                    <a:pt x="0" y="1063468"/>
                    <a:pt x="0" y="1047772"/>
                  </a:cubicBezTo>
                  <a:lnTo>
                    <a:pt x="0" y="59180"/>
                  </a:lnTo>
                  <a:cubicBezTo>
                    <a:pt x="0" y="43485"/>
                    <a:pt x="6235" y="28432"/>
                    <a:pt x="17334" y="17334"/>
                  </a:cubicBezTo>
                  <a:cubicBezTo>
                    <a:pt x="28432" y="6235"/>
                    <a:pt x="43485" y="0"/>
                    <a:pt x="59180" y="0"/>
                  </a:cubicBezTo>
                  <a:close/>
                </a:path>
              </a:pathLst>
            </a:custGeom>
            <a:solidFill>
              <a:srgbClr val="E6E6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 name="Google Shape;275;p29"/>
            <p:cNvSpPr txBox="1"/>
            <p:nvPr/>
          </p:nvSpPr>
          <p:spPr>
            <a:xfrm>
              <a:off x="0" y="-38100"/>
              <a:ext cx="1378175" cy="114505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6" name="Google Shape;276;p29"/>
          <p:cNvGrpSpPr/>
          <p:nvPr/>
        </p:nvGrpSpPr>
        <p:grpSpPr>
          <a:xfrm>
            <a:off x="2486450" y="2911825"/>
            <a:ext cx="1947775" cy="1872849"/>
            <a:chOff x="0" y="-38100"/>
            <a:chExt cx="1378175" cy="1145053"/>
          </a:xfrm>
        </p:grpSpPr>
        <p:sp>
          <p:nvSpPr>
            <p:cNvPr id="277" name="Google Shape;277;p29"/>
            <p:cNvSpPr/>
            <p:nvPr/>
          </p:nvSpPr>
          <p:spPr>
            <a:xfrm>
              <a:off x="0" y="0"/>
              <a:ext cx="1378175" cy="1106953"/>
            </a:xfrm>
            <a:custGeom>
              <a:rect b="b" l="l" r="r" t="t"/>
              <a:pathLst>
                <a:path extrusionOk="0" h="1106953" w="1378175">
                  <a:moveTo>
                    <a:pt x="59180" y="0"/>
                  </a:moveTo>
                  <a:lnTo>
                    <a:pt x="1318995" y="0"/>
                  </a:lnTo>
                  <a:cubicBezTo>
                    <a:pt x="1334691" y="0"/>
                    <a:pt x="1349743" y="6235"/>
                    <a:pt x="1360842" y="17334"/>
                  </a:cubicBezTo>
                  <a:cubicBezTo>
                    <a:pt x="1371940" y="28432"/>
                    <a:pt x="1378175" y="43485"/>
                    <a:pt x="1378175" y="59180"/>
                  </a:cubicBezTo>
                  <a:lnTo>
                    <a:pt x="1378175" y="1047772"/>
                  </a:lnTo>
                  <a:cubicBezTo>
                    <a:pt x="1378175" y="1063468"/>
                    <a:pt x="1371940" y="1078521"/>
                    <a:pt x="1360842" y="1089619"/>
                  </a:cubicBezTo>
                  <a:cubicBezTo>
                    <a:pt x="1349743" y="1100718"/>
                    <a:pt x="1334691" y="1106953"/>
                    <a:pt x="1318995" y="1106953"/>
                  </a:cubicBezTo>
                  <a:lnTo>
                    <a:pt x="59180" y="1106953"/>
                  </a:lnTo>
                  <a:cubicBezTo>
                    <a:pt x="43485" y="1106953"/>
                    <a:pt x="28432" y="1100718"/>
                    <a:pt x="17334" y="1089619"/>
                  </a:cubicBezTo>
                  <a:cubicBezTo>
                    <a:pt x="6235" y="1078521"/>
                    <a:pt x="0" y="1063468"/>
                    <a:pt x="0" y="1047772"/>
                  </a:cubicBezTo>
                  <a:lnTo>
                    <a:pt x="0" y="59180"/>
                  </a:lnTo>
                  <a:cubicBezTo>
                    <a:pt x="0" y="43485"/>
                    <a:pt x="6235" y="28432"/>
                    <a:pt x="17334" y="17334"/>
                  </a:cubicBezTo>
                  <a:cubicBezTo>
                    <a:pt x="28432" y="6235"/>
                    <a:pt x="43485" y="0"/>
                    <a:pt x="59180" y="0"/>
                  </a:cubicBezTo>
                  <a:close/>
                </a:path>
              </a:pathLst>
            </a:custGeom>
            <a:solidFill>
              <a:srgbClr val="E6E6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8" name="Google Shape;278;p29"/>
            <p:cNvSpPr txBox="1"/>
            <p:nvPr/>
          </p:nvSpPr>
          <p:spPr>
            <a:xfrm>
              <a:off x="0" y="-38100"/>
              <a:ext cx="1378175" cy="114505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9" name="Google Shape;279;p29"/>
          <p:cNvGrpSpPr/>
          <p:nvPr/>
        </p:nvGrpSpPr>
        <p:grpSpPr>
          <a:xfrm>
            <a:off x="356925" y="2911800"/>
            <a:ext cx="1924759" cy="1872849"/>
            <a:chOff x="0" y="-38100"/>
            <a:chExt cx="1378175" cy="1145053"/>
          </a:xfrm>
        </p:grpSpPr>
        <p:sp>
          <p:nvSpPr>
            <p:cNvPr id="280" name="Google Shape;280;p29"/>
            <p:cNvSpPr/>
            <p:nvPr/>
          </p:nvSpPr>
          <p:spPr>
            <a:xfrm>
              <a:off x="0" y="0"/>
              <a:ext cx="1378175" cy="1106953"/>
            </a:xfrm>
            <a:custGeom>
              <a:rect b="b" l="l" r="r" t="t"/>
              <a:pathLst>
                <a:path extrusionOk="0" h="1106953" w="1378175">
                  <a:moveTo>
                    <a:pt x="59180" y="0"/>
                  </a:moveTo>
                  <a:lnTo>
                    <a:pt x="1318995" y="0"/>
                  </a:lnTo>
                  <a:cubicBezTo>
                    <a:pt x="1334691" y="0"/>
                    <a:pt x="1349743" y="6235"/>
                    <a:pt x="1360842" y="17334"/>
                  </a:cubicBezTo>
                  <a:cubicBezTo>
                    <a:pt x="1371940" y="28432"/>
                    <a:pt x="1378175" y="43485"/>
                    <a:pt x="1378175" y="59180"/>
                  </a:cubicBezTo>
                  <a:lnTo>
                    <a:pt x="1378175" y="1047772"/>
                  </a:lnTo>
                  <a:cubicBezTo>
                    <a:pt x="1378175" y="1063468"/>
                    <a:pt x="1371940" y="1078521"/>
                    <a:pt x="1360842" y="1089619"/>
                  </a:cubicBezTo>
                  <a:cubicBezTo>
                    <a:pt x="1349743" y="1100718"/>
                    <a:pt x="1334691" y="1106953"/>
                    <a:pt x="1318995" y="1106953"/>
                  </a:cubicBezTo>
                  <a:lnTo>
                    <a:pt x="59180" y="1106953"/>
                  </a:lnTo>
                  <a:cubicBezTo>
                    <a:pt x="43485" y="1106953"/>
                    <a:pt x="28432" y="1100718"/>
                    <a:pt x="17334" y="1089619"/>
                  </a:cubicBezTo>
                  <a:cubicBezTo>
                    <a:pt x="6235" y="1078521"/>
                    <a:pt x="0" y="1063468"/>
                    <a:pt x="0" y="1047772"/>
                  </a:cubicBezTo>
                  <a:lnTo>
                    <a:pt x="0" y="59180"/>
                  </a:lnTo>
                  <a:cubicBezTo>
                    <a:pt x="0" y="43485"/>
                    <a:pt x="6235" y="28432"/>
                    <a:pt x="17334" y="17334"/>
                  </a:cubicBezTo>
                  <a:cubicBezTo>
                    <a:pt x="28432" y="6235"/>
                    <a:pt x="43485" y="0"/>
                    <a:pt x="59180" y="0"/>
                  </a:cubicBezTo>
                  <a:close/>
                </a:path>
              </a:pathLst>
            </a:custGeom>
            <a:solidFill>
              <a:srgbClr val="E6E6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1" name="Google Shape;281;p29"/>
            <p:cNvSpPr txBox="1"/>
            <p:nvPr/>
          </p:nvSpPr>
          <p:spPr>
            <a:xfrm>
              <a:off x="0" y="-38100"/>
              <a:ext cx="1378175" cy="114505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2" name="Google Shape;282;p29"/>
          <p:cNvSpPr txBox="1"/>
          <p:nvPr/>
        </p:nvSpPr>
        <p:spPr>
          <a:xfrm>
            <a:off x="356975" y="3463475"/>
            <a:ext cx="1924800" cy="715800"/>
          </a:xfrm>
          <a:prstGeom prst="rect">
            <a:avLst/>
          </a:prstGeom>
          <a:noFill/>
          <a:ln>
            <a:noFill/>
          </a:ln>
        </p:spPr>
        <p:txBody>
          <a:bodyPr anchorCtr="0" anchor="t" bIns="0" lIns="0" spcFirstLastPara="1" rIns="0" wrap="square" tIns="0">
            <a:spAutoFit/>
          </a:bodyPr>
          <a:lstStyle/>
          <a:p>
            <a:pPr indent="0" lvl="0" marL="0" rtl="0" algn="ctr">
              <a:lnSpc>
                <a:spcPct val="150000"/>
              </a:lnSpc>
              <a:spcBef>
                <a:spcPts val="0"/>
              </a:spcBef>
              <a:spcAft>
                <a:spcPts val="0"/>
              </a:spcAft>
              <a:buNone/>
            </a:pPr>
            <a:r>
              <a:rPr lang="en" sz="1100">
                <a:solidFill>
                  <a:srgbClr val="0D0D0D"/>
                </a:solidFill>
                <a:highlight>
                  <a:srgbClr val="E6E6E6"/>
                </a:highlight>
                <a:latin typeface="Roboto"/>
                <a:ea typeface="Roboto"/>
                <a:cs typeface="Roboto"/>
                <a:sym typeface="Roboto"/>
              </a:rPr>
              <a:t> Develop Predictive Model</a:t>
            </a:r>
            <a:endParaRPr sz="1100">
              <a:solidFill>
                <a:srgbClr val="0D0D0D"/>
              </a:solidFill>
              <a:highlight>
                <a:srgbClr val="E6E6E6"/>
              </a:highlight>
              <a:latin typeface="Roboto"/>
              <a:ea typeface="Roboto"/>
              <a:cs typeface="Roboto"/>
              <a:sym typeface="Roboto"/>
            </a:endParaRPr>
          </a:p>
          <a:p>
            <a:pPr indent="0" lvl="0" marL="0" rtl="0" algn="just">
              <a:lnSpc>
                <a:spcPct val="150000"/>
              </a:lnSpc>
              <a:spcBef>
                <a:spcPts val="0"/>
              </a:spcBef>
              <a:spcAft>
                <a:spcPts val="0"/>
              </a:spcAft>
              <a:buNone/>
            </a:pPr>
            <a:r>
              <a:t/>
            </a:r>
            <a:endParaRPr sz="1200">
              <a:solidFill>
                <a:srgbClr val="0D0D0D"/>
              </a:solidFill>
              <a:highlight>
                <a:schemeClr val="lt1"/>
              </a:highlight>
              <a:latin typeface="Roboto"/>
              <a:ea typeface="Roboto"/>
              <a:cs typeface="Roboto"/>
              <a:sym typeface="Roboto"/>
            </a:endParaRPr>
          </a:p>
          <a:p>
            <a:pPr indent="0" lvl="0" marL="0" rtl="0" algn="just">
              <a:lnSpc>
                <a:spcPct val="150000"/>
              </a:lnSpc>
              <a:spcBef>
                <a:spcPts val="0"/>
              </a:spcBef>
              <a:spcAft>
                <a:spcPts val="0"/>
              </a:spcAft>
              <a:buNone/>
            </a:pPr>
            <a:r>
              <a:t/>
            </a:r>
            <a:endParaRPr sz="1200">
              <a:solidFill>
                <a:srgbClr val="0D0D0D"/>
              </a:solidFill>
              <a:highlight>
                <a:schemeClr val="lt1"/>
              </a:highlight>
              <a:latin typeface="Roboto"/>
              <a:ea typeface="Roboto"/>
              <a:cs typeface="Roboto"/>
              <a:sym typeface="Roboto"/>
            </a:endParaRPr>
          </a:p>
        </p:txBody>
      </p:sp>
      <p:sp>
        <p:nvSpPr>
          <p:cNvPr id="283" name="Google Shape;283;p29"/>
          <p:cNvSpPr txBox="1"/>
          <p:nvPr/>
        </p:nvSpPr>
        <p:spPr>
          <a:xfrm>
            <a:off x="356925" y="3037463"/>
            <a:ext cx="1924800" cy="246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600" u="none" cap="none" strike="noStrike">
                <a:solidFill>
                  <a:srgbClr val="000000"/>
                </a:solidFill>
                <a:latin typeface="Inter"/>
                <a:ea typeface="Inter"/>
                <a:cs typeface="Inter"/>
                <a:sym typeface="Inter"/>
              </a:rPr>
              <a:t>Objective 1</a:t>
            </a:r>
            <a:endParaRPr sz="700"/>
          </a:p>
        </p:txBody>
      </p:sp>
      <p:sp>
        <p:nvSpPr>
          <p:cNvPr id="284" name="Google Shape;284;p29"/>
          <p:cNvSpPr txBox="1"/>
          <p:nvPr/>
        </p:nvSpPr>
        <p:spPr>
          <a:xfrm>
            <a:off x="2486450" y="3033200"/>
            <a:ext cx="1947900" cy="246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600" u="none" cap="none" strike="noStrike">
                <a:solidFill>
                  <a:srgbClr val="000000"/>
                </a:solidFill>
                <a:latin typeface="Inter"/>
                <a:ea typeface="Inter"/>
                <a:cs typeface="Inter"/>
                <a:sym typeface="Inter"/>
              </a:rPr>
              <a:t>Objective 2</a:t>
            </a:r>
            <a:endParaRPr sz="700"/>
          </a:p>
        </p:txBody>
      </p:sp>
      <p:sp>
        <p:nvSpPr>
          <p:cNvPr id="285" name="Google Shape;285;p29"/>
          <p:cNvSpPr txBox="1"/>
          <p:nvPr/>
        </p:nvSpPr>
        <p:spPr>
          <a:xfrm>
            <a:off x="6750725" y="3009550"/>
            <a:ext cx="2036400" cy="246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 sz="1600" u="none" cap="none" strike="noStrike">
                <a:solidFill>
                  <a:srgbClr val="000000"/>
                </a:solidFill>
                <a:latin typeface="Inter"/>
                <a:ea typeface="Inter"/>
                <a:cs typeface="Inter"/>
                <a:sym typeface="Inter"/>
              </a:rPr>
              <a:t>Objective </a:t>
            </a:r>
            <a:r>
              <a:rPr b="1" lang="en" sz="1600">
                <a:latin typeface="Inter"/>
                <a:ea typeface="Inter"/>
                <a:cs typeface="Inter"/>
                <a:sym typeface="Inter"/>
              </a:rPr>
              <a:t>4</a:t>
            </a:r>
            <a:endParaRPr sz="700"/>
          </a:p>
        </p:txBody>
      </p:sp>
      <p:sp>
        <p:nvSpPr>
          <p:cNvPr id="286" name="Google Shape;286;p29"/>
          <p:cNvSpPr/>
          <p:nvPr/>
        </p:nvSpPr>
        <p:spPr>
          <a:xfrm>
            <a:off x="356971" y="2916109"/>
            <a:ext cx="299969" cy="281970"/>
          </a:xfrm>
          <a:custGeom>
            <a:rect b="b" l="l" r="r" t="t"/>
            <a:pathLst>
              <a:path extrusionOk="0" h="563941" w="599938">
                <a:moveTo>
                  <a:pt x="0" y="0"/>
                </a:moveTo>
                <a:lnTo>
                  <a:pt x="599937" y="0"/>
                </a:lnTo>
                <a:lnTo>
                  <a:pt x="599937" y="563941"/>
                </a:lnTo>
                <a:lnTo>
                  <a:pt x="0" y="563941"/>
                </a:lnTo>
                <a:lnTo>
                  <a:pt x="0" y="0"/>
                </a:lnTo>
                <a:close/>
              </a:path>
            </a:pathLst>
          </a:custGeom>
          <a:blipFill rotWithShape="1">
            <a:blip r:embed="rId4">
              <a:alphaModFix/>
            </a:blip>
            <a:stretch>
              <a:fillRect b="0" l="0" r="0" t="0"/>
            </a:stretch>
          </a:blipFill>
          <a:ln>
            <a:noFill/>
          </a:ln>
        </p:spPr>
      </p:sp>
      <p:sp>
        <p:nvSpPr>
          <p:cNvPr id="287" name="Google Shape;287;p29"/>
          <p:cNvSpPr/>
          <p:nvPr/>
        </p:nvSpPr>
        <p:spPr>
          <a:xfrm>
            <a:off x="2487728" y="2916097"/>
            <a:ext cx="299969" cy="281970"/>
          </a:xfrm>
          <a:custGeom>
            <a:rect b="b" l="l" r="r" t="t"/>
            <a:pathLst>
              <a:path extrusionOk="0" h="563941" w="599938">
                <a:moveTo>
                  <a:pt x="0" y="0"/>
                </a:moveTo>
                <a:lnTo>
                  <a:pt x="599937" y="0"/>
                </a:lnTo>
                <a:lnTo>
                  <a:pt x="599937" y="563941"/>
                </a:lnTo>
                <a:lnTo>
                  <a:pt x="0" y="563941"/>
                </a:lnTo>
                <a:lnTo>
                  <a:pt x="0" y="0"/>
                </a:lnTo>
                <a:close/>
              </a:path>
            </a:pathLst>
          </a:custGeom>
          <a:blipFill rotWithShape="1">
            <a:blip r:embed="rId5">
              <a:alphaModFix/>
            </a:blip>
            <a:stretch>
              <a:fillRect b="0" l="0" r="0" t="0"/>
            </a:stretch>
          </a:blipFill>
          <a:ln>
            <a:noFill/>
          </a:ln>
        </p:spPr>
      </p:sp>
      <p:sp>
        <p:nvSpPr>
          <p:cNvPr id="288" name="Google Shape;288;p29"/>
          <p:cNvSpPr/>
          <p:nvPr/>
        </p:nvSpPr>
        <p:spPr>
          <a:xfrm>
            <a:off x="6750540" y="2916097"/>
            <a:ext cx="299969" cy="281970"/>
          </a:xfrm>
          <a:custGeom>
            <a:rect b="b" l="l" r="r" t="t"/>
            <a:pathLst>
              <a:path extrusionOk="0" h="563941" w="599938">
                <a:moveTo>
                  <a:pt x="0" y="0"/>
                </a:moveTo>
                <a:lnTo>
                  <a:pt x="599937" y="0"/>
                </a:lnTo>
                <a:lnTo>
                  <a:pt x="599937" y="563941"/>
                </a:lnTo>
                <a:lnTo>
                  <a:pt x="0" y="563941"/>
                </a:lnTo>
                <a:lnTo>
                  <a:pt x="0" y="0"/>
                </a:lnTo>
                <a:close/>
              </a:path>
            </a:pathLst>
          </a:custGeom>
          <a:blipFill rotWithShape="1">
            <a:blip r:embed="rId6">
              <a:alphaModFix/>
            </a:blip>
            <a:stretch>
              <a:fillRect b="0" l="0" r="0" t="0"/>
            </a:stretch>
          </a:blipFill>
          <a:ln>
            <a:noFill/>
          </a:ln>
        </p:spPr>
      </p:sp>
      <p:grpSp>
        <p:nvGrpSpPr>
          <p:cNvPr id="289" name="Google Shape;289;p29"/>
          <p:cNvGrpSpPr/>
          <p:nvPr/>
        </p:nvGrpSpPr>
        <p:grpSpPr>
          <a:xfrm>
            <a:off x="7354451" y="-3286955"/>
            <a:ext cx="3836295" cy="4409880"/>
            <a:chOff x="0" y="0"/>
            <a:chExt cx="10230121" cy="11759679"/>
          </a:xfrm>
        </p:grpSpPr>
        <p:sp>
          <p:nvSpPr>
            <p:cNvPr id="290" name="Google Shape;290;p29"/>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7">
                <a:alphaModFix/>
              </a:blip>
              <a:stretch>
                <a:fillRect b="0" l="0" r="0" t="0"/>
              </a:stretch>
            </a:blipFill>
            <a:ln>
              <a:noFill/>
            </a:ln>
          </p:spPr>
        </p:sp>
        <p:sp>
          <p:nvSpPr>
            <p:cNvPr id="291" name="Google Shape;291;p29"/>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7">
                <a:alphaModFix/>
              </a:blip>
              <a:stretch>
                <a:fillRect b="0" l="0" r="0" t="0"/>
              </a:stretch>
            </a:blipFill>
            <a:ln>
              <a:noFill/>
            </a:ln>
          </p:spPr>
        </p:sp>
        <p:sp>
          <p:nvSpPr>
            <p:cNvPr id="292" name="Google Shape;292;p29"/>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7">
                <a:alphaModFix/>
              </a:blip>
              <a:stretch>
                <a:fillRect b="0" l="0" r="0" t="0"/>
              </a:stretch>
            </a:blipFill>
            <a:ln>
              <a:noFill/>
            </a:ln>
          </p:spPr>
        </p:sp>
        <p:sp>
          <p:nvSpPr>
            <p:cNvPr id="293" name="Google Shape;293;p29"/>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7">
                <a:alphaModFix/>
              </a:blip>
              <a:stretch>
                <a:fillRect b="0" l="0" r="0" t="0"/>
              </a:stretch>
            </a:blipFill>
            <a:ln>
              <a:noFill/>
            </a:ln>
          </p:spPr>
        </p:sp>
        <p:sp>
          <p:nvSpPr>
            <p:cNvPr id="294" name="Google Shape;294;p29"/>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7">
                <a:alphaModFix/>
              </a:blip>
              <a:stretch>
                <a:fillRect b="0" l="0" r="0" t="0"/>
              </a:stretch>
            </a:blipFill>
            <a:ln>
              <a:noFill/>
            </a:ln>
          </p:spPr>
        </p:sp>
        <p:sp>
          <p:nvSpPr>
            <p:cNvPr id="295" name="Google Shape;295;p29"/>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7">
                <a:alphaModFix/>
              </a:blip>
              <a:stretch>
                <a:fillRect b="0" l="0" r="0" t="0"/>
              </a:stretch>
            </a:blipFill>
            <a:ln>
              <a:noFill/>
            </a:ln>
          </p:spPr>
        </p:sp>
        <p:sp>
          <p:nvSpPr>
            <p:cNvPr id="296" name="Google Shape;296;p29"/>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7">
                <a:alphaModFix/>
              </a:blip>
              <a:stretch>
                <a:fillRect b="0" l="0" r="0" t="0"/>
              </a:stretch>
            </a:blipFill>
            <a:ln>
              <a:noFill/>
            </a:ln>
          </p:spPr>
        </p:sp>
        <p:sp>
          <p:nvSpPr>
            <p:cNvPr id="297" name="Google Shape;297;p29"/>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7">
                <a:alphaModFix/>
              </a:blip>
              <a:stretch>
                <a:fillRect b="0" l="0" r="0" t="0"/>
              </a:stretch>
            </a:blipFill>
            <a:ln>
              <a:noFill/>
            </a:ln>
          </p:spPr>
        </p:sp>
      </p:grpSp>
      <p:sp>
        <p:nvSpPr>
          <p:cNvPr id="298" name="Google Shape;298;p29"/>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8">
              <a:alphaModFix/>
            </a:blip>
            <a:stretch>
              <a:fillRect b="0" l="0" r="0" t="0"/>
            </a:stretch>
          </a:blipFill>
          <a:ln>
            <a:noFill/>
          </a:ln>
        </p:spPr>
      </p:sp>
      <p:sp>
        <p:nvSpPr>
          <p:cNvPr id="299" name="Google Shape;299;p29"/>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0</a:t>
            </a:r>
            <a:r>
              <a:rPr b="1" lang="en" sz="1200">
                <a:solidFill>
                  <a:srgbClr val="FFFFFF"/>
                </a:solidFill>
                <a:latin typeface="Inter"/>
                <a:ea typeface="Inter"/>
                <a:cs typeface="Inter"/>
                <a:sym typeface="Inter"/>
              </a:rPr>
              <a:t>5</a:t>
            </a:r>
            <a:endParaRPr sz="700"/>
          </a:p>
        </p:txBody>
      </p:sp>
      <p:sp>
        <p:nvSpPr>
          <p:cNvPr id="300" name="Google Shape;300;p29"/>
          <p:cNvSpPr txBox="1"/>
          <p:nvPr/>
        </p:nvSpPr>
        <p:spPr>
          <a:xfrm>
            <a:off x="2486450" y="3463475"/>
            <a:ext cx="1924800" cy="40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100">
                <a:latin typeface="Inter"/>
                <a:ea typeface="Inter"/>
                <a:cs typeface="Inter"/>
                <a:sym typeface="Inter"/>
              </a:rPr>
              <a:t>Monitor Urban Expansion</a:t>
            </a:r>
            <a:endParaRPr sz="1100">
              <a:latin typeface="Inter"/>
              <a:ea typeface="Inter"/>
              <a:cs typeface="Inter"/>
              <a:sym typeface="Inter"/>
            </a:endParaRPr>
          </a:p>
          <a:p>
            <a:pPr indent="0" lvl="0" marL="0" marR="0" rtl="0" algn="ctr">
              <a:lnSpc>
                <a:spcPct val="140000"/>
              </a:lnSpc>
              <a:spcBef>
                <a:spcPts val="0"/>
              </a:spcBef>
              <a:spcAft>
                <a:spcPts val="0"/>
              </a:spcAft>
              <a:buNone/>
            </a:pPr>
            <a:r>
              <a:t/>
            </a:r>
            <a:endParaRPr sz="1100">
              <a:latin typeface="Inter"/>
              <a:ea typeface="Inter"/>
              <a:cs typeface="Inter"/>
              <a:sym typeface="Inter"/>
            </a:endParaRPr>
          </a:p>
        </p:txBody>
      </p:sp>
      <p:sp>
        <p:nvSpPr>
          <p:cNvPr id="301" name="Google Shape;301;p29"/>
          <p:cNvSpPr txBox="1"/>
          <p:nvPr/>
        </p:nvSpPr>
        <p:spPr>
          <a:xfrm>
            <a:off x="6750675" y="3376175"/>
            <a:ext cx="2036400" cy="880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100">
                <a:latin typeface="Inter"/>
                <a:ea typeface="Inter"/>
                <a:cs typeface="Inter"/>
                <a:sym typeface="Inter"/>
              </a:rPr>
              <a:t>Analyze Socio-Economic Impacts</a:t>
            </a:r>
            <a:endParaRPr sz="1100">
              <a:latin typeface="Inter"/>
              <a:ea typeface="Inter"/>
              <a:cs typeface="Inter"/>
              <a:sym typeface="Inter"/>
            </a:endParaRPr>
          </a:p>
          <a:p>
            <a:pPr indent="0" lvl="0" marL="0" marR="0" rtl="0" algn="ctr">
              <a:lnSpc>
                <a:spcPct val="140000"/>
              </a:lnSpc>
              <a:spcBef>
                <a:spcPts val="0"/>
              </a:spcBef>
              <a:spcAft>
                <a:spcPts val="0"/>
              </a:spcAft>
              <a:buNone/>
            </a:pPr>
            <a:r>
              <a:t/>
            </a:r>
            <a:endParaRPr sz="1100">
              <a:latin typeface="Inter"/>
              <a:ea typeface="Inter"/>
              <a:cs typeface="Inter"/>
              <a:sym typeface="Inter"/>
            </a:endParaRPr>
          </a:p>
          <a:p>
            <a:pPr indent="0" lvl="0" marL="0" marR="0" rtl="0" algn="ctr">
              <a:lnSpc>
                <a:spcPct val="140000"/>
              </a:lnSpc>
              <a:spcBef>
                <a:spcPts val="0"/>
              </a:spcBef>
              <a:spcAft>
                <a:spcPts val="0"/>
              </a:spcAft>
              <a:buNone/>
            </a:pPr>
            <a:r>
              <a:t/>
            </a:r>
            <a:endParaRPr sz="1100">
              <a:latin typeface="Inter"/>
              <a:ea typeface="Inter"/>
              <a:cs typeface="Inter"/>
              <a:sym typeface="Inter"/>
            </a:endParaRPr>
          </a:p>
        </p:txBody>
      </p:sp>
      <p:grpSp>
        <p:nvGrpSpPr>
          <p:cNvPr id="302" name="Google Shape;302;p29"/>
          <p:cNvGrpSpPr/>
          <p:nvPr/>
        </p:nvGrpSpPr>
        <p:grpSpPr>
          <a:xfrm>
            <a:off x="4618475" y="2983149"/>
            <a:ext cx="1947960" cy="1888157"/>
            <a:chOff x="0" y="0"/>
            <a:chExt cx="1378209" cy="1145101"/>
          </a:xfrm>
        </p:grpSpPr>
        <p:sp>
          <p:nvSpPr>
            <p:cNvPr id="303" name="Google Shape;303;p29"/>
            <p:cNvSpPr/>
            <p:nvPr/>
          </p:nvSpPr>
          <p:spPr>
            <a:xfrm>
              <a:off x="0" y="0"/>
              <a:ext cx="1378175" cy="1106953"/>
            </a:xfrm>
            <a:custGeom>
              <a:rect b="b" l="l" r="r" t="t"/>
              <a:pathLst>
                <a:path extrusionOk="0" h="1106953" w="1378175">
                  <a:moveTo>
                    <a:pt x="59180" y="0"/>
                  </a:moveTo>
                  <a:lnTo>
                    <a:pt x="1318995" y="0"/>
                  </a:lnTo>
                  <a:cubicBezTo>
                    <a:pt x="1334691" y="0"/>
                    <a:pt x="1349743" y="6235"/>
                    <a:pt x="1360842" y="17334"/>
                  </a:cubicBezTo>
                  <a:cubicBezTo>
                    <a:pt x="1371940" y="28432"/>
                    <a:pt x="1378175" y="43485"/>
                    <a:pt x="1378175" y="59180"/>
                  </a:cubicBezTo>
                  <a:lnTo>
                    <a:pt x="1378175" y="1047772"/>
                  </a:lnTo>
                  <a:cubicBezTo>
                    <a:pt x="1378175" y="1063468"/>
                    <a:pt x="1371940" y="1078521"/>
                    <a:pt x="1360842" y="1089619"/>
                  </a:cubicBezTo>
                  <a:cubicBezTo>
                    <a:pt x="1349743" y="1100718"/>
                    <a:pt x="1334691" y="1106953"/>
                    <a:pt x="1318995" y="1106953"/>
                  </a:cubicBezTo>
                  <a:lnTo>
                    <a:pt x="59180" y="1106953"/>
                  </a:lnTo>
                  <a:cubicBezTo>
                    <a:pt x="43485" y="1106953"/>
                    <a:pt x="28432" y="1100718"/>
                    <a:pt x="17334" y="1089619"/>
                  </a:cubicBezTo>
                  <a:cubicBezTo>
                    <a:pt x="6235" y="1078521"/>
                    <a:pt x="0" y="1063468"/>
                    <a:pt x="0" y="1047772"/>
                  </a:cubicBezTo>
                  <a:lnTo>
                    <a:pt x="0" y="59180"/>
                  </a:lnTo>
                  <a:cubicBezTo>
                    <a:pt x="0" y="43485"/>
                    <a:pt x="6235" y="28432"/>
                    <a:pt x="17334" y="17334"/>
                  </a:cubicBezTo>
                  <a:cubicBezTo>
                    <a:pt x="28432" y="6235"/>
                    <a:pt x="43485" y="0"/>
                    <a:pt x="59180" y="0"/>
                  </a:cubicBezTo>
                  <a:close/>
                </a:path>
              </a:pathLst>
            </a:custGeom>
            <a:solidFill>
              <a:srgbClr val="E6E6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4" name="Google Shape;304;p29"/>
            <p:cNvSpPr txBox="1"/>
            <p:nvPr/>
          </p:nvSpPr>
          <p:spPr>
            <a:xfrm>
              <a:off x="9" y="1"/>
              <a:ext cx="1378200" cy="1145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5" name="Google Shape;305;p29"/>
          <p:cNvSpPr txBox="1"/>
          <p:nvPr/>
        </p:nvSpPr>
        <p:spPr>
          <a:xfrm>
            <a:off x="4618475" y="2933925"/>
            <a:ext cx="1924800" cy="2463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None/>
            </a:pPr>
            <a:r>
              <a:rPr b="1" lang="en" sz="1600">
                <a:solidFill>
                  <a:schemeClr val="dk1"/>
                </a:solidFill>
                <a:latin typeface="Inter"/>
                <a:ea typeface="Inter"/>
                <a:cs typeface="Inter"/>
                <a:sym typeface="Inter"/>
              </a:rPr>
              <a:t>Objective 3</a:t>
            </a:r>
            <a:endParaRPr sz="1600">
              <a:solidFill>
                <a:schemeClr val="dk1"/>
              </a:solidFill>
              <a:latin typeface="Calibri"/>
              <a:ea typeface="Calibri"/>
              <a:cs typeface="Calibri"/>
              <a:sym typeface="Calibri"/>
            </a:endParaRPr>
          </a:p>
        </p:txBody>
      </p:sp>
      <p:sp>
        <p:nvSpPr>
          <p:cNvPr id="306" name="Google Shape;306;p29"/>
          <p:cNvSpPr txBox="1"/>
          <p:nvPr/>
        </p:nvSpPr>
        <p:spPr>
          <a:xfrm>
            <a:off x="4599675" y="3376175"/>
            <a:ext cx="1947900" cy="5040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0"/>
              </a:spcAft>
              <a:buClr>
                <a:schemeClr val="dk1"/>
              </a:buClr>
              <a:buFont typeface="Arial"/>
              <a:buNone/>
            </a:pPr>
            <a:r>
              <a:rPr lang="en" sz="1100">
                <a:solidFill>
                  <a:schemeClr val="dk1"/>
                </a:solidFill>
                <a:latin typeface="Inter"/>
                <a:ea typeface="Inter"/>
                <a:cs typeface="Inter"/>
                <a:sym typeface="Inter"/>
              </a:rPr>
              <a:t>Support Urban Planning Efforts</a:t>
            </a:r>
            <a:endParaRPr sz="1100">
              <a:solidFill>
                <a:schemeClr val="dk1"/>
              </a:solidFill>
              <a:latin typeface="Inter"/>
              <a:ea typeface="Inter"/>
              <a:cs typeface="Inter"/>
              <a:sym typeface="Inter"/>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07" name="Google Shape;307;p29"/>
          <p:cNvSpPr/>
          <p:nvPr/>
        </p:nvSpPr>
        <p:spPr>
          <a:xfrm>
            <a:off x="4619141" y="2916097"/>
            <a:ext cx="299969" cy="281970"/>
          </a:xfrm>
          <a:custGeom>
            <a:rect b="b" l="l" r="r" t="t"/>
            <a:pathLst>
              <a:path extrusionOk="0" h="563941" w="599938">
                <a:moveTo>
                  <a:pt x="0" y="0"/>
                </a:moveTo>
                <a:lnTo>
                  <a:pt x="599937" y="0"/>
                </a:lnTo>
                <a:lnTo>
                  <a:pt x="599937" y="563941"/>
                </a:lnTo>
                <a:lnTo>
                  <a:pt x="0" y="563941"/>
                </a:lnTo>
                <a:lnTo>
                  <a:pt x="0" y="0"/>
                </a:lnTo>
                <a:close/>
              </a:path>
            </a:pathLst>
          </a:custGeom>
          <a:blipFill rotWithShape="1">
            <a:blip r:embed="rId5">
              <a:alphaModFix/>
            </a:blip>
            <a:stretch>
              <a:fillRect b="0" l="0" r="0" t="0"/>
            </a:stretch>
          </a:blipFill>
          <a:ln>
            <a:noFill/>
          </a:ln>
        </p:spPr>
      </p:sp>
      <p:pic>
        <p:nvPicPr>
          <p:cNvPr id="308" name="Google Shape;308;p29"/>
          <p:cNvPicPr preferRelativeResize="0"/>
          <p:nvPr/>
        </p:nvPicPr>
        <p:blipFill rotWithShape="1">
          <a:blip r:embed="rId9">
            <a:alphaModFix/>
          </a:blip>
          <a:srcRect b="0" l="0" r="-2019" t="-3950"/>
          <a:stretch/>
        </p:blipFill>
        <p:spPr>
          <a:xfrm>
            <a:off x="438925" y="1494800"/>
            <a:ext cx="1771125" cy="1261875"/>
          </a:xfrm>
          <a:prstGeom prst="rect">
            <a:avLst/>
          </a:prstGeom>
          <a:noFill/>
          <a:ln>
            <a:noFill/>
          </a:ln>
        </p:spPr>
      </p:pic>
      <p:pic>
        <p:nvPicPr>
          <p:cNvPr id="309" name="Google Shape;309;p29"/>
          <p:cNvPicPr preferRelativeResize="0"/>
          <p:nvPr/>
        </p:nvPicPr>
        <p:blipFill rotWithShape="1">
          <a:blip r:embed="rId10">
            <a:alphaModFix/>
          </a:blip>
          <a:srcRect b="0" l="1941" r="1941" t="0"/>
          <a:stretch/>
        </p:blipFill>
        <p:spPr>
          <a:xfrm>
            <a:off x="2594425" y="1507800"/>
            <a:ext cx="1753225" cy="1214274"/>
          </a:xfrm>
          <a:prstGeom prst="rect">
            <a:avLst/>
          </a:prstGeom>
          <a:noFill/>
          <a:ln>
            <a:noFill/>
          </a:ln>
        </p:spPr>
      </p:pic>
      <p:pic>
        <p:nvPicPr>
          <p:cNvPr id="310" name="Google Shape;310;p29"/>
          <p:cNvPicPr preferRelativeResize="0"/>
          <p:nvPr/>
        </p:nvPicPr>
        <p:blipFill>
          <a:blip r:embed="rId11">
            <a:alphaModFix/>
          </a:blip>
          <a:stretch>
            <a:fillRect/>
          </a:stretch>
        </p:blipFill>
        <p:spPr>
          <a:xfrm>
            <a:off x="4660250" y="1507800"/>
            <a:ext cx="1771125" cy="1230200"/>
          </a:xfrm>
          <a:prstGeom prst="rect">
            <a:avLst/>
          </a:prstGeom>
          <a:noFill/>
          <a:ln>
            <a:noFill/>
          </a:ln>
        </p:spPr>
      </p:pic>
      <p:pic>
        <p:nvPicPr>
          <p:cNvPr id="311" name="Google Shape;311;p29"/>
          <p:cNvPicPr preferRelativeResize="0"/>
          <p:nvPr/>
        </p:nvPicPr>
        <p:blipFill>
          <a:blip r:embed="rId12">
            <a:alphaModFix/>
          </a:blip>
          <a:stretch>
            <a:fillRect/>
          </a:stretch>
        </p:blipFill>
        <p:spPr>
          <a:xfrm>
            <a:off x="6704050" y="1507800"/>
            <a:ext cx="2083075" cy="126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sp>
        <p:nvSpPr>
          <p:cNvPr id="317" name="Google Shape;317;p30"/>
          <p:cNvSpPr txBox="1"/>
          <p:nvPr/>
        </p:nvSpPr>
        <p:spPr>
          <a:xfrm>
            <a:off x="1152533" y="1884634"/>
            <a:ext cx="34194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318" name="Google Shape;318;p30"/>
          <p:cNvSpPr txBox="1"/>
          <p:nvPr/>
        </p:nvSpPr>
        <p:spPr>
          <a:xfrm>
            <a:off x="1152533" y="3479575"/>
            <a:ext cx="34194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319" name="Google Shape;319;p30"/>
          <p:cNvSpPr txBox="1"/>
          <p:nvPr/>
        </p:nvSpPr>
        <p:spPr>
          <a:xfrm>
            <a:off x="1152533" y="1521275"/>
            <a:ext cx="1367700" cy="107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t/>
            </a:r>
            <a:endParaRPr sz="700"/>
          </a:p>
        </p:txBody>
      </p:sp>
      <p:sp>
        <p:nvSpPr>
          <p:cNvPr id="320" name="Google Shape;320;p30"/>
          <p:cNvSpPr txBox="1"/>
          <p:nvPr/>
        </p:nvSpPr>
        <p:spPr>
          <a:xfrm>
            <a:off x="1152533" y="3116216"/>
            <a:ext cx="1367700" cy="1077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t/>
            </a:r>
            <a:endParaRPr sz="700"/>
          </a:p>
        </p:txBody>
      </p:sp>
      <p:grpSp>
        <p:nvGrpSpPr>
          <p:cNvPr id="321" name="Google Shape;321;p30"/>
          <p:cNvGrpSpPr/>
          <p:nvPr/>
        </p:nvGrpSpPr>
        <p:grpSpPr>
          <a:xfrm>
            <a:off x="6343650" y="-1065201"/>
            <a:ext cx="3504875" cy="2586541"/>
            <a:chOff x="0" y="-38100"/>
            <a:chExt cx="1799864" cy="1904669"/>
          </a:xfrm>
        </p:grpSpPr>
        <p:sp>
          <p:nvSpPr>
            <p:cNvPr id="322" name="Google Shape;322;p30"/>
            <p:cNvSpPr/>
            <p:nvPr/>
          </p:nvSpPr>
          <p:spPr>
            <a:xfrm>
              <a:off x="0" y="0"/>
              <a:ext cx="1799864" cy="1866569"/>
            </a:xfrm>
            <a:custGeom>
              <a:rect b="b" l="l" r="r" t="t"/>
              <a:pathLst>
                <a:path extrusionOk="0" h="1866569" w="1799864">
                  <a:moveTo>
                    <a:pt x="79301" y="0"/>
                  </a:moveTo>
                  <a:lnTo>
                    <a:pt x="1720562" y="0"/>
                  </a:lnTo>
                  <a:cubicBezTo>
                    <a:pt x="1741594" y="0"/>
                    <a:pt x="1761765" y="8355"/>
                    <a:pt x="1776637" y="23227"/>
                  </a:cubicBezTo>
                  <a:cubicBezTo>
                    <a:pt x="1791509" y="38099"/>
                    <a:pt x="1799864" y="58269"/>
                    <a:pt x="1799864" y="79301"/>
                  </a:cubicBezTo>
                  <a:lnTo>
                    <a:pt x="1799864" y="1787267"/>
                  </a:lnTo>
                  <a:cubicBezTo>
                    <a:pt x="1799864" y="1831064"/>
                    <a:pt x="1764359" y="1866569"/>
                    <a:pt x="1720562" y="1866569"/>
                  </a:cubicBezTo>
                  <a:lnTo>
                    <a:pt x="79301" y="1866569"/>
                  </a:lnTo>
                  <a:cubicBezTo>
                    <a:pt x="35504" y="1866569"/>
                    <a:pt x="0" y="1831064"/>
                    <a:pt x="0" y="1787267"/>
                  </a:cubicBezTo>
                  <a:lnTo>
                    <a:pt x="0" y="79301"/>
                  </a:lnTo>
                  <a:cubicBezTo>
                    <a:pt x="0" y="35504"/>
                    <a:pt x="35504" y="0"/>
                    <a:pt x="79301"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3" name="Google Shape;323;p30"/>
            <p:cNvSpPr txBox="1"/>
            <p:nvPr/>
          </p:nvSpPr>
          <p:spPr>
            <a:xfrm>
              <a:off x="0" y="-38100"/>
              <a:ext cx="1799864" cy="190466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4" name="Google Shape;324;p30"/>
          <p:cNvSpPr txBox="1"/>
          <p:nvPr/>
        </p:nvSpPr>
        <p:spPr>
          <a:xfrm>
            <a:off x="5143299" y="214525"/>
            <a:ext cx="3369000" cy="1088100"/>
          </a:xfrm>
          <a:prstGeom prst="rect">
            <a:avLst/>
          </a:prstGeom>
          <a:noFill/>
          <a:ln>
            <a:noFill/>
          </a:ln>
        </p:spPr>
        <p:txBody>
          <a:bodyPr anchorCtr="0" anchor="t" bIns="0" lIns="0" spcFirstLastPara="1" rIns="0" wrap="square" tIns="0">
            <a:spAutoFit/>
          </a:bodyPr>
          <a:lstStyle/>
          <a:p>
            <a:pPr indent="0" lvl="0" marL="0" marR="0" rtl="0" algn="r">
              <a:lnSpc>
                <a:spcPct val="102000"/>
              </a:lnSpc>
              <a:spcBef>
                <a:spcPts val="0"/>
              </a:spcBef>
              <a:spcAft>
                <a:spcPts val="0"/>
              </a:spcAft>
              <a:buNone/>
            </a:pPr>
            <a:r>
              <a:rPr b="1" lang="en" sz="3500">
                <a:latin typeface="League Spartan"/>
                <a:ea typeface="League Spartan"/>
                <a:cs typeface="League Spartan"/>
                <a:sym typeface="League Spartan"/>
              </a:rPr>
              <a:t>Research </a:t>
            </a:r>
            <a:r>
              <a:rPr b="1" i="0" lang="en" sz="3500" u="none" cap="none" strike="noStrike">
                <a:solidFill>
                  <a:srgbClr val="000000"/>
                </a:solidFill>
                <a:latin typeface="League Spartan"/>
                <a:ea typeface="League Spartan"/>
                <a:cs typeface="League Spartan"/>
                <a:sym typeface="League Spartan"/>
              </a:rPr>
              <a:t>Problems</a:t>
            </a:r>
            <a:endParaRPr b="1" sz="200"/>
          </a:p>
        </p:txBody>
      </p:sp>
      <p:grpSp>
        <p:nvGrpSpPr>
          <p:cNvPr id="325" name="Google Shape;325;p30"/>
          <p:cNvGrpSpPr/>
          <p:nvPr/>
        </p:nvGrpSpPr>
        <p:grpSpPr>
          <a:xfrm>
            <a:off x="97522" y="-3286955"/>
            <a:ext cx="3836295" cy="4409880"/>
            <a:chOff x="0" y="0"/>
            <a:chExt cx="10230121" cy="11759679"/>
          </a:xfrm>
        </p:grpSpPr>
        <p:sp>
          <p:nvSpPr>
            <p:cNvPr id="326" name="Google Shape;326;p30"/>
            <p:cNvSpPr/>
            <p:nvPr/>
          </p:nvSpPr>
          <p:spPr>
            <a:xfrm>
              <a:off x="5239631"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327" name="Google Shape;327;p30"/>
            <p:cNvSpPr/>
            <p:nvPr/>
          </p:nvSpPr>
          <p:spPr>
            <a:xfrm>
              <a:off x="5239631"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328" name="Google Shape;328;p30"/>
            <p:cNvSpPr/>
            <p:nvPr/>
          </p:nvSpPr>
          <p:spPr>
            <a:xfrm>
              <a:off x="5239631"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329" name="Google Shape;329;p30"/>
            <p:cNvSpPr/>
            <p:nvPr/>
          </p:nvSpPr>
          <p:spPr>
            <a:xfrm>
              <a:off x="0" y="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330" name="Google Shape;330;p30"/>
            <p:cNvSpPr/>
            <p:nvPr/>
          </p:nvSpPr>
          <p:spPr>
            <a:xfrm>
              <a:off x="0" y="3014351"/>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331" name="Google Shape;331;p30"/>
            <p:cNvSpPr/>
            <p:nvPr/>
          </p:nvSpPr>
          <p:spPr>
            <a:xfrm>
              <a:off x="0" y="6030226"/>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332" name="Google Shape;332;p30"/>
            <p:cNvSpPr/>
            <p:nvPr/>
          </p:nvSpPr>
          <p:spPr>
            <a:xfrm>
              <a:off x="5239631"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sp>
          <p:nvSpPr>
            <p:cNvPr id="333" name="Google Shape;333;p30"/>
            <p:cNvSpPr/>
            <p:nvPr/>
          </p:nvSpPr>
          <p:spPr>
            <a:xfrm>
              <a:off x="0" y="9046100"/>
              <a:ext cx="4990490" cy="2713579"/>
            </a:xfrm>
            <a:custGeom>
              <a:rect b="b" l="l" r="r" t="t"/>
              <a:pathLst>
                <a:path extrusionOk="0" h="2713579" w="4990490">
                  <a:moveTo>
                    <a:pt x="0" y="0"/>
                  </a:moveTo>
                  <a:lnTo>
                    <a:pt x="4990490" y="0"/>
                  </a:lnTo>
                  <a:lnTo>
                    <a:pt x="4990490" y="2713579"/>
                  </a:lnTo>
                  <a:lnTo>
                    <a:pt x="0" y="2713579"/>
                  </a:lnTo>
                  <a:lnTo>
                    <a:pt x="0" y="0"/>
                  </a:lnTo>
                  <a:close/>
                </a:path>
              </a:pathLst>
            </a:custGeom>
            <a:blipFill rotWithShape="1">
              <a:blip r:embed="rId4">
                <a:alphaModFix/>
              </a:blip>
              <a:stretch>
                <a:fillRect b="0" l="0" r="0" t="0"/>
              </a:stretch>
            </a:blipFill>
            <a:ln>
              <a:noFill/>
            </a:ln>
          </p:spPr>
        </p:sp>
      </p:grpSp>
      <p:sp>
        <p:nvSpPr>
          <p:cNvPr id="334" name="Google Shape;334;p30"/>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5">
              <a:alphaModFix/>
            </a:blip>
            <a:stretch>
              <a:fillRect b="0" l="0" r="0" t="0"/>
            </a:stretch>
          </a:blipFill>
          <a:ln>
            <a:noFill/>
          </a:ln>
        </p:spPr>
      </p:sp>
      <p:sp>
        <p:nvSpPr>
          <p:cNvPr id="335" name="Google Shape;335;p30"/>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0</a:t>
            </a:r>
            <a:r>
              <a:rPr b="1" lang="en" sz="1200">
                <a:solidFill>
                  <a:srgbClr val="FFFFFF"/>
                </a:solidFill>
                <a:latin typeface="Inter"/>
                <a:ea typeface="Inter"/>
                <a:cs typeface="Inter"/>
                <a:sym typeface="Inter"/>
              </a:rPr>
              <a:t>6</a:t>
            </a:r>
            <a:endParaRPr sz="700"/>
          </a:p>
        </p:txBody>
      </p:sp>
      <p:cxnSp>
        <p:nvCxnSpPr>
          <p:cNvPr id="336" name="Google Shape;336;p30"/>
          <p:cNvCxnSpPr/>
          <p:nvPr/>
        </p:nvCxnSpPr>
        <p:spPr>
          <a:xfrm>
            <a:off x="668447" y="1687804"/>
            <a:ext cx="0" cy="3815685"/>
          </a:xfrm>
          <a:prstGeom prst="straightConnector1">
            <a:avLst/>
          </a:prstGeom>
          <a:noFill/>
          <a:ln cap="flat" cmpd="sng" w="76200">
            <a:solidFill>
              <a:srgbClr val="D9D9D9"/>
            </a:solidFill>
            <a:prstDash val="solid"/>
            <a:round/>
            <a:headEnd len="sm" w="sm" type="none"/>
            <a:tailEnd len="sm" w="sm" type="none"/>
          </a:ln>
        </p:spPr>
      </p:cxnSp>
      <p:sp>
        <p:nvSpPr>
          <p:cNvPr id="337" name="Google Shape;337;p30"/>
          <p:cNvSpPr/>
          <p:nvPr/>
        </p:nvSpPr>
        <p:spPr>
          <a:xfrm>
            <a:off x="514350" y="1533707"/>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6">
              <a:alphaModFix/>
            </a:blip>
            <a:stretch>
              <a:fillRect b="0" l="0" r="0" t="0"/>
            </a:stretch>
          </a:blipFill>
          <a:ln>
            <a:noFill/>
          </a:ln>
        </p:spPr>
      </p:sp>
      <p:sp>
        <p:nvSpPr>
          <p:cNvPr id="338" name="Google Shape;338;p30"/>
          <p:cNvSpPr/>
          <p:nvPr/>
        </p:nvSpPr>
        <p:spPr>
          <a:xfrm>
            <a:off x="514350" y="3128648"/>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6">
              <a:alphaModFix/>
            </a:blip>
            <a:stretch>
              <a:fillRect b="0" l="0" r="0" t="0"/>
            </a:stretch>
          </a:blipFill>
          <a:ln>
            <a:noFill/>
          </a:ln>
        </p:spPr>
      </p:sp>
      <p:sp>
        <p:nvSpPr>
          <p:cNvPr id="339" name="Google Shape;339;p30"/>
          <p:cNvSpPr txBox="1"/>
          <p:nvPr/>
        </p:nvSpPr>
        <p:spPr>
          <a:xfrm>
            <a:off x="5776375" y="2539975"/>
            <a:ext cx="2821800" cy="31434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rgbClr val="0D0D0D"/>
              </a:buClr>
              <a:buSzPts val="1700"/>
              <a:buFont typeface="Roboto"/>
              <a:buChar char="●"/>
            </a:pPr>
            <a:r>
              <a:rPr b="1" lang="en" sz="1200">
                <a:solidFill>
                  <a:srgbClr val="0D0D0D"/>
                </a:solidFill>
                <a:latin typeface="Roboto"/>
                <a:ea typeface="Roboto"/>
                <a:cs typeface="Roboto"/>
                <a:sym typeface="Roboto"/>
              </a:rPr>
              <a:t>Traditional paperwork methods are inefficient and cumbersome for policymakers.</a:t>
            </a:r>
            <a:endParaRPr b="1" sz="1200">
              <a:solidFill>
                <a:srgbClr val="0D0D0D"/>
              </a:solidFill>
              <a:latin typeface="Roboto"/>
              <a:ea typeface="Roboto"/>
              <a:cs typeface="Roboto"/>
              <a:sym typeface="Roboto"/>
            </a:endParaRPr>
          </a:p>
          <a:p>
            <a:pPr indent="-336550" lvl="0" marL="457200" rtl="0" algn="l">
              <a:lnSpc>
                <a:spcPct val="115000"/>
              </a:lnSpc>
              <a:spcBef>
                <a:spcPts val="0"/>
              </a:spcBef>
              <a:spcAft>
                <a:spcPts val="0"/>
              </a:spcAft>
              <a:buClr>
                <a:srgbClr val="0D0D0D"/>
              </a:buClr>
              <a:buSzPts val="1700"/>
              <a:buFont typeface="Roboto"/>
              <a:buChar char="●"/>
            </a:pPr>
            <a:r>
              <a:rPr b="1" lang="en" sz="1200">
                <a:solidFill>
                  <a:srgbClr val="0D0D0D"/>
                </a:solidFill>
                <a:latin typeface="Roboto"/>
                <a:ea typeface="Roboto"/>
                <a:cs typeface="Roboto"/>
                <a:sym typeface="Roboto"/>
              </a:rPr>
              <a:t>Lack of familiarity with digital approaches exacerbates the issue.</a:t>
            </a:r>
            <a:endParaRPr b="1" sz="1200">
              <a:solidFill>
                <a:srgbClr val="0D0D0D"/>
              </a:solidFill>
              <a:latin typeface="Roboto"/>
              <a:ea typeface="Roboto"/>
              <a:cs typeface="Roboto"/>
              <a:sym typeface="Roboto"/>
            </a:endParaRPr>
          </a:p>
          <a:p>
            <a:pPr indent="0" lvl="0" marL="457200" rtl="0" algn="l">
              <a:lnSpc>
                <a:spcPct val="115000"/>
              </a:lnSpc>
              <a:spcBef>
                <a:spcPts val="1200"/>
              </a:spcBef>
              <a:spcAft>
                <a:spcPts val="1200"/>
              </a:spcAft>
              <a:buNone/>
            </a:pPr>
            <a:r>
              <a:t/>
            </a:r>
            <a:endParaRPr b="1" sz="1200">
              <a:solidFill>
                <a:srgbClr val="0D0D0D"/>
              </a:solidFill>
              <a:latin typeface="Roboto"/>
              <a:ea typeface="Roboto"/>
              <a:cs typeface="Roboto"/>
              <a:sym typeface="Roboto"/>
            </a:endParaRPr>
          </a:p>
        </p:txBody>
      </p:sp>
      <p:pic>
        <p:nvPicPr>
          <p:cNvPr id="340" name="Google Shape;340;p30"/>
          <p:cNvPicPr preferRelativeResize="0"/>
          <p:nvPr/>
        </p:nvPicPr>
        <p:blipFill>
          <a:blip r:embed="rId7">
            <a:alphaModFix/>
          </a:blip>
          <a:stretch>
            <a:fillRect/>
          </a:stretch>
        </p:blipFill>
        <p:spPr>
          <a:xfrm>
            <a:off x="942575" y="1555000"/>
            <a:ext cx="2238900" cy="1377600"/>
          </a:xfrm>
          <a:prstGeom prst="roundRect">
            <a:avLst>
              <a:gd fmla="val 16667" name="adj"/>
            </a:avLst>
          </a:prstGeom>
          <a:noFill/>
          <a:ln>
            <a:noFill/>
          </a:ln>
        </p:spPr>
      </p:pic>
      <p:pic>
        <p:nvPicPr>
          <p:cNvPr id="341" name="Google Shape;341;p30"/>
          <p:cNvPicPr preferRelativeResize="0"/>
          <p:nvPr/>
        </p:nvPicPr>
        <p:blipFill>
          <a:blip r:embed="rId8">
            <a:alphaModFix/>
          </a:blip>
          <a:stretch>
            <a:fillRect/>
          </a:stretch>
        </p:blipFill>
        <p:spPr>
          <a:xfrm>
            <a:off x="1152525" y="3479575"/>
            <a:ext cx="1559400" cy="1461600"/>
          </a:xfrm>
          <a:prstGeom prst="roundRect">
            <a:avLst>
              <a:gd fmla="val 16667" name="adj"/>
            </a:avLst>
          </a:prstGeom>
          <a:noFill/>
          <a:ln>
            <a:noFill/>
          </a:ln>
        </p:spPr>
      </p:pic>
      <p:pic>
        <p:nvPicPr>
          <p:cNvPr id="342" name="Google Shape;342;p30"/>
          <p:cNvPicPr preferRelativeResize="0"/>
          <p:nvPr/>
        </p:nvPicPr>
        <p:blipFill>
          <a:blip r:embed="rId9">
            <a:alphaModFix/>
          </a:blip>
          <a:stretch>
            <a:fillRect/>
          </a:stretch>
        </p:blipFill>
        <p:spPr>
          <a:xfrm>
            <a:off x="3613749" y="1521275"/>
            <a:ext cx="2066400" cy="1377600"/>
          </a:xfrm>
          <a:prstGeom prst="roundRect">
            <a:avLst>
              <a:gd fmla="val 16667" name="adj"/>
            </a:avLst>
          </a:prstGeom>
          <a:noFill/>
          <a:ln>
            <a:noFill/>
          </a:ln>
        </p:spPr>
      </p:pic>
      <p:pic>
        <p:nvPicPr>
          <p:cNvPr id="343" name="Google Shape;343;p30"/>
          <p:cNvPicPr preferRelativeResize="0"/>
          <p:nvPr/>
        </p:nvPicPr>
        <p:blipFill>
          <a:blip r:embed="rId10">
            <a:alphaModFix/>
          </a:blip>
          <a:stretch>
            <a:fillRect/>
          </a:stretch>
        </p:blipFill>
        <p:spPr>
          <a:xfrm>
            <a:off x="3666700" y="3479575"/>
            <a:ext cx="1960500" cy="1264200"/>
          </a:xfrm>
          <a:prstGeom prst="roundRect">
            <a:avLst>
              <a:gd fmla="val 16667" name="adj"/>
            </a:avLst>
          </a:prstGeom>
          <a:noFill/>
          <a:ln>
            <a:noFill/>
          </a:ln>
        </p:spPr>
      </p:pic>
      <p:sp>
        <p:nvSpPr>
          <p:cNvPr id="344" name="Google Shape;344;p30"/>
          <p:cNvSpPr txBox="1"/>
          <p:nvPr/>
        </p:nvSpPr>
        <p:spPr>
          <a:xfrm>
            <a:off x="1352825" y="2932600"/>
            <a:ext cx="1559400" cy="3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Labor Extensive</a:t>
            </a:r>
            <a:endParaRPr b="1" sz="1300">
              <a:solidFill>
                <a:schemeClr val="dk1"/>
              </a:solidFill>
              <a:latin typeface="Calibri"/>
              <a:ea typeface="Calibri"/>
              <a:cs typeface="Calibri"/>
              <a:sym typeface="Calibri"/>
            </a:endParaRPr>
          </a:p>
        </p:txBody>
      </p:sp>
      <p:sp>
        <p:nvSpPr>
          <p:cNvPr id="345" name="Google Shape;345;p30"/>
          <p:cNvSpPr txBox="1"/>
          <p:nvPr/>
        </p:nvSpPr>
        <p:spPr>
          <a:xfrm>
            <a:off x="3867250" y="4743775"/>
            <a:ext cx="1559400" cy="3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Less Accuracy</a:t>
            </a:r>
            <a:endParaRPr b="1" sz="1300">
              <a:solidFill>
                <a:schemeClr val="dk1"/>
              </a:solidFill>
              <a:latin typeface="Calibri"/>
              <a:ea typeface="Calibri"/>
              <a:cs typeface="Calibri"/>
              <a:sym typeface="Calibri"/>
            </a:endParaRPr>
          </a:p>
        </p:txBody>
      </p:sp>
      <p:sp>
        <p:nvSpPr>
          <p:cNvPr id="346" name="Google Shape;346;p30"/>
          <p:cNvSpPr txBox="1"/>
          <p:nvPr/>
        </p:nvSpPr>
        <p:spPr>
          <a:xfrm>
            <a:off x="1235975" y="4743775"/>
            <a:ext cx="1559400" cy="3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Time</a:t>
            </a:r>
            <a:r>
              <a:rPr b="1" lang="en" sz="1300">
                <a:solidFill>
                  <a:schemeClr val="dk1"/>
                </a:solidFill>
                <a:latin typeface="Calibri"/>
                <a:ea typeface="Calibri"/>
                <a:cs typeface="Calibri"/>
                <a:sym typeface="Calibri"/>
              </a:rPr>
              <a:t> Extensive</a:t>
            </a:r>
            <a:endParaRPr b="1" sz="1300">
              <a:solidFill>
                <a:schemeClr val="dk1"/>
              </a:solidFill>
              <a:latin typeface="Calibri"/>
              <a:ea typeface="Calibri"/>
              <a:cs typeface="Calibri"/>
              <a:sym typeface="Calibri"/>
            </a:endParaRPr>
          </a:p>
        </p:txBody>
      </p:sp>
      <p:sp>
        <p:nvSpPr>
          <p:cNvPr id="347" name="Google Shape;347;p30"/>
          <p:cNvSpPr txBox="1"/>
          <p:nvPr/>
        </p:nvSpPr>
        <p:spPr>
          <a:xfrm>
            <a:off x="3955200" y="2932600"/>
            <a:ext cx="1559400" cy="3081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1300">
                <a:solidFill>
                  <a:schemeClr val="dk1"/>
                </a:solidFill>
                <a:latin typeface="Calibri"/>
                <a:ea typeface="Calibri"/>
                <a:cs typeface="Calibri"/>
                <a:sym typeface="Calibri"/>
              </a:rPr>
              <a:t>Costly</a:t>
            </a:r>
            <a:endParaRPr b="1" sz="13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1"/>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353" name="Google Shape;353;p31"/>
          <p:cNvSpPr txBox="1"/>
          <p:nvPr/>
        </p:nvSpPr>
        <p:spPr>
          <a:xfrm>
            <a:off x="100" y="332550"/>
            <a:ext cx="9144000" cy="6774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4400" u="none" cap="none" strike="noStrike">
                <a:solidFill>
                  <a:srgbClr val="000000"/>
                </a:solidFill>
                <a:latin typeface="League Spartan"/>
                <a:ea typeface="League Spartan"/>
                <a:cs typeface="League Spartan"/>
                <a:sym typeface="League Spartan"/>
              </a:rPr>
              <a:t>Literature Review</a:t>
            </a:r>
            <a:endParaRPr b="1" sz="700"/>
          </a:p>
        </p:txBody>
      </p:sp>
      <p:sp>
        <p:nvSpPr>
          <p:cNvPr id="354" name="Google Shape;354;p31"/>
          <p:cNvSpPr txBox="1"/>
          <p:nvPr/>
        </p:nvSpPr>
        <p:spPr>
          <a:xfrm>
            <a:off x="4674896" y="602266"/>
            <a:ext cx="663600" cy="1077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t/>
            </a:r>
            <a:endParaRPr sz="700"/>
          </a:p>
        </p:txBody>
      </p:sp>
      <p:sp>
        <p:nvSpPr>
          <p:cNvPr id="355" name="Google Shape;355;p31"/>
          <p:cNvSpPr txBox="1"/>
          <p:nvPr/>
        </p:nvSpPr>
        <p:spPr>
          <a:xfrm>
            <a:off x="4674896" y="1771936"/>
            <a:ext cx="663600" cy="1077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t/>
            </a:r>
            <a:endParaRPr sz="700"/>
          </a:p>
        </p:txBody>
      </p:sp>
      <p:sp>
        <p:nvSpPr>
          <p:cNvPr id="356" name="Google Shape;356;p31"/>
          <p:cNvSpPr txBox="1"/>
          <p:nvPr/>
        </p:nvSpPr>
        <p:spPr>
          <a:xfrm>
            <a:off x="5488438" y="495300"/>
            <a:ext cx="3141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900">
              <a:latin typeface="Inter"/>
              <a:ea typeface="Inter"/>
              <a:cs typeface="Inter"/>
              <a:sym typeface="Inter"/>
            </a:endParaRPr>
          </a:p>
        </p:txBody>
      </p:sp>
      <p:sp>
        <p:nvSpPr>
          <p:cNvPr id="357" name="Google Shape;357;p31"/>
          <p:cNvSpPr txBox="1"/>
          <p:nvPr/>
        </p:nvSpPr>
        <p:spPr>
          <a:xfrm>
            <a:off x="5488438" y="1664970"/>
            <a:ext cx="3141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900">
              <a:latin typeface="Inter"/>
              <a:ea typeface="Inter"/>
              <a:cs typeface="Inter"/>
              <a:sym typeface="Inter"/>
            </a:endParaRPr>
          </a:p>
        </p:txBody>
      </p:sp>
      <p:sp>
        <p:nvSpPr>
          <p:cNvPr id="358" name="Google Shape;358;p31"/>
          <p:cNvSpPr txBox="1"/>
          <p:nvPr/>
        </p:nvSpPr>
        <p:spPr>
          <a:xfrm>
            <a:off x="5488438" y="2834640"/>
            <a:ext cx="3141300" cy="332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sz="900">
              <a:latin typeface="Inter"/>
              <a:ea typeface="Inter"/>
              <a:cs typeface="Inter"/>
              <a:sym typeface="Inter"/>
            </a:endParaRPr>
          </a:p>
          <a:p>
            <a:pPr indent="0" lvl="0" marL="0" marR="0" rtl="0" algn="l">
              <a:lnSpc>
                <a:spcPct val="140000"/>
              </a:lnSpc>
              <a:spcBef>
                <a:spcPts val="0"/>
              </a:spcBef>
              <a:spcAft>
                <a:spcPts val="0"/>
              </a:spcAft>
              <a:buNone/>
            </a:pPr>
            <a:r>
              <a:t/>
            </a:r>
            <a:endParaRPr sz="900">
              <a:latin typeface="Inter"/>
              <a:ea typeface="Inter"/>
              <a:cs typeface="Inter"/>
              <a:sym typeface="Inter"/>
            </a:endParaRPr>
          </a:p>
        </p:txBody>
      </p:sp>
      <p:sp>
        <p:nvSpPr>
          <p:cNvPr id="359" name="Google Shape;359;p31"/>
          <p:cNvSpPr txBox="1"/>
          <p:nvPr/>
        </p:nvSpPr>
        <p:spPr>
          <a:xfrm>
            <a:off x="5488438" y="4004310"/>
            <a:ext cx="31413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900">
              <a:latin typeface="Inter"/>
              <a:ea typeface="Inter"/>
              <a:cs typeface="Inter"/>
              <a:sym typeface="Inter"/>
            </a:endParaRPr>
          </a:p>
        </p:txBody>
      </p:sp>
      <p:sp>
        <p:nvSpPr>
          <p:cNvPr id="360" name="Google Shape;360;p31"/>
          <p:cNvSpPr txBox="1"/>
          <p:nvPr/>
        </p:nvSpPr>
        <p:spPr>
          <a:xfrm>
            <a:off x="4674896" y="2941606"/>
            <a:ext cx="663600" cy="1077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t/>
            </a:r>
            <a:endParaRPr sz="700"/>
          </a:p>
        </p:txBody>
      </p:sp>
      <p:sp>
        <p:nvSpPr>
          <p:cNvPr id="361" name="Google Shape;361;p31"/>
          <p:cNvSpPr txBox="1"/>
          <p:nvPr/>
        </p:nvSpPr>
        <p:spPr>
          <a:xfrm>
            <a:off x="4674896" y="4111276"/>
            <a:ext cx="663600" cy="1077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t/>
            </a:r>
            <a:endParaRPr sz="700"/>
          </a:p>
        </p:txBody>
      </p:sp>
      <p:sp>
        <p:nvSpPr>
          <p:cNvPr id="362" name="Google Shape;362;p31"/>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363" name="Google Shape;363;p31"/>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0</a:t>
            </a:r>
            <a:r>
              <a:rPr b="1" lang="en" sz="1200">
                <a:solidFill>
                  <a:srgbClr val="FFFFFF"/>
                </a:solidFill>
                <a:latin typeface="Inter"/>
                <a:ea typeface="Inter"/>
                <a:cs typeface="Inter"/>
                <a:sym typeface="Inter"/>
              </a:rPr>
              <a:t>8</a:t>
            </a:r>
            <a:endParaRPr sz="700"/>
          </a:p>
        </p:txBody>
      </p:sp>
      <p:sp>
        <p:nvSpPr>
          <p:cNvPr id="364" name="Google Shape;364;p31"/>
          <p:cNvSpPr/>
          <p:nvPr/>
        </p:nvSpPr>
        <p:spPr>
          <a:xfrm>
            <a:off x="-310691" y="3724260"/>
            <a:ext cx="1803672" cy="1659378"/>
          </a:xfrm>
          <a:custGeom>
            <a:rect b="b" l="l" r="r" t="t"/>
            <a:pathLst>
              <a:path extrusionOk="0" h="3318755" w="3607343">
                <a:moveTo>
                  <a:pt x="0" y="0"/>
                </a:moveTo>
                <a:lnTo>
                  <a:pt x="3607343" y="0"/>
                </a:lnTo>
                <a:lnTo>
                  <a:pt x="3607343" y="3318755"/>
                </a:lnTo>
                <a:lnTo>
                  <a:pt x="0" y="3318755"/>
                </a:lnTo>
                <a:lnTo>
                  <a:pt x="0" y="0"/>
                </a:lnTo>
                <a:close/>
              </a:path>
            </a:pathLst>
          </a:custGeom>
          <a:blipFill rotWithShape="1">
            <a:blip r:embed="rId5">
              <a:alphaModFix amt="15000"/>
            </a:blip>
            <a:stretch>
              <a:fillRect b="0" l="0" r="0" t="0"/>
            </a:stretch>
          </a:blipFill>
          <a:ln>
            <a:noFill/>
          </a:ln>
        </p:spPr>
      </p:sp>
      <p:sp>
        <p:nvSpPr>
          <p:cNvPr id="365" name="Google Shape;365;p31"/>
          <p:cNvSpPr/>
          <p:nvPr/>
        </p:nvSpPr>
        <p:spPr>
          <a:xfrm>
            <a:off x="7824018" y="-306088"/>
            <a:ext cx="1496293" cy="1402775"/>
          </a:xfrm>
          <a:custGeom>
            <a:rect b="b" l="l" r="r" t="t"/>
            <a:pathLst>
              <a:path extrusionOk="0" h="2805549" w="2992585">
                <a:moveTo>
                  <a:pt x="0" y="0"/>
                </a:moveTo>
                <a:lnTo>
                  <a:pt x="2992585" y="0"/>
                </a:lnTo>
                <a:lnTo>
                  <a:pt x="2992585" y="2805548"/>
                </a:lnTo>
                <a:lnTo>
                  <a:pt x="0" y="2805548"/>
                </a:lnTo>
                <a:lnTo>
                  <a:pt x="0" y="0"/>
                </a:lnTo>
                <a:close/>
              </a:path>
            </a:pathLst>
          </a:custGeom>
          <a:blipFill rotWithShape="1">
            <a:blip r:embed="rId6">
              <a:alphaModFix amt="15000"/>
            </a:blip>
            <a:stretch>
              <a:fillRect b="0" l="0" r="0" t="0"/>
            </a:stretch>
          </a:blipFill>
          <a:ln>
            <a:noFill/>
          </a:ln>
        </p:spPr>
      </p:sp>
      <p:pic>
        <p:nvPicPr>
          <p:cNvPr id="366" name="Google Shape;366;p31"/>
          <p:cNvPicPr preferRelativeResize="0"/>
          <p:nvPr/>
        </p:nvPicPr>
        <p:blipFill>
          <a:blip r:embed="rId7">
            <a:alphaModFix/>
          </a:blip>
          <a:stretch>
            <a:fillRect/>
          </a:stretch>
        </p:blipFill>
        <p:spPr>
          <a:xfrm>
            <a:off x="3989900" y="1497600"/>
            <a:ext cx="4583725" cy="3202675"/>
          </a:xfrm>
          <a:prstGeom prst="rect">
            <a:avLst/>
          </a:prstGeom>
          <a:noFill/>
          <a:ln>
            <a:noFill/>
          </a:ln>
        </p:spPr>
      </p:pic>
      <p:sp>
        <p:nvSpPr>
          <p:cNvPr id="367" name="Google Shape;367;p31"/>
          <p:cNvSpPr txBox="1"/>
          <p:nvPr/>
        </p:nvSpPr>
        <p:spPr>
          <a:xfrm>
            <a:off x="223125" y="1722300"/>
            <a:ext cx="3405300" cy="258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rgbClr val="0D0D0D"/>
                </a:solidFill>
                <a:highlight>
                  <a:srgbClr val="FFFFFF"/>
                </a:highlight>
                <a:latin typeface="Inter"/>
                <a:ea typeface="Inter"/>
                <a:cs typeface="Inter"/>
                <a:sym typeface="Inter"/>
              </a:rPr>
              <a:t>Bangladesh Bureau of Statistics (2023):</a:t>
            </a:r>
            <a:r>
              <a:rPr lang="en" sz="1200">
                <a:solidFill>
                  <a:srgbClr val="0D0D0D"/>
                </a:solidFill>
                <a:highlight>
                  <a:srgbClr val="FFFFFF"/>
                </a:highlight>
                <a:latin typeface="Inter"/>
                <a:ea typeface="Inter"/>
                <a:cs typeface="Inter"/>
                <a:sym typeface="Inter"/>
              </a:rPr>
              <a:t> Collaborated with the Prime Minister's Office and other key government departments to use satellite imagery and machine learning for estimating poverty. This approach aims to enhance the precision of poverty measurements, crucial for allocating resources effectively towards achieving Sustainable Development Goals (SDGs) and managing disasters. The use of geographically detailed data allows for more targeted policy implementation in a dynamic economic environment.</a:t>
            </a:r>
            <a:endParaRPr>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74" r="-673" t="0"/>
            </a:stretch>
          </a:blipFill>
          <a:ln>
            <a:noFill/>
          </a:ln>
        </p:spPr>
      </p:sp>
      <p:grpSp>
        <p:nvGrpSpPr>
          <p:cNvPr id="373" name="Google Shape;373;p32"/>
          <p:cNvGrpSpPr/>
          <p:nvPr/>
        </p:nvGrpSpPr>
        <p:grpSpPr>
          <a:xfrm>
            <a:off x="-414566" y="179952"/>
            <a:ext cx="4793599" cy="4711267"/>
            <a:chOff x="0" y="-38100"/>
            <a:chExt cx="2525023" cy="2481655"/>
          </a:xfrm>
        </p:grpSpPr>
        <p:sp>
          <p:nvSpPr>
            <p:cNvPr id="374" name="Google Shape;374;p32"/>
            <p:cNvSpPr/>
            <p:nvPr/>
          </p:nvSpPr>
          <p:spPr>
            <a:xfrm>
              <a:off x="0" y="0"/>
              <a:ext cx="2525023" cy="2443555"/>
            </a:xfrm>
            <a:custGeom>
              <a:rect b="b" l="l" r="r" t="t"/>
              <a:pathLst>
                <a:path extrusionOk="0" h="2443555" w="2525023">
                  <a:moveTo>
                    <a:pt x="56527" y="0"/>
                  </a:moveTo>
                  <a:lnTo>
                    <a:pt x="2468496" y="0"/>
                  </a:lnTo>
                  <a:cubicBezTo>
                    <a:pt x="2483488" y="0"/>
                    <a:pt x="2497866" y="5955"/>
                    <a:pt x="2508467" y="16556"/>
                  </a:cubicBezTo>
                  <a:cubicBezTo>
                    <a:pt x="2519068" y="27157"/>
                    <a:pt x="2525023" y="41535"/>
                    <a:pt x="2525023" y="56527"/>
                  </a:cubicBezTo>
                  <a:lnTo>
                    <a:pt x="2525023" y="2387028"/>
                  </a:lnTo>
                  <a:cubicBezTo>
                    <a:pt x="2525023" y="2402020"/>
                    <a:pt x="2519068" y="2416398"/>
                    <a:pt x="2508467" y="2426999"/>
                  </a:cubicBezTo>
                  <a:cubicBezTo>
                    <a:pt x="2497866" y="2437599"/>
                    <a:pt x="2483488" y="2443555"/>
                    <a:pt x="2468496" y="2443555"/>
                  </a:cubicBezTo>
                  <a:lnTo>
                    <a:pt x="56527" y="2443555"/>
                  </a:lnTo>
                  <a:cubicBezTo>
                    <a:pt x="25308" y="2443555"/>
                    <a:pt x="0" y="2418247"/>
                    <a:pt x="0" y="2387028"/>
                  </a:cubicBezTo>
                  <a:lnTo>
                    <a:pt x="0" y="56527"/>
                  </a:lnTo>
                  <a:cubicBezTo>
                    <a:pt x="0" y="41535"/>
                    <a:pt x="5955" y="27157"/>
                    <a:pt x="16556" y="16556"/>
                  </a:cubicBezTo>
                  <a:cubicBezTo>
                    <a:pt x="27157" y="5955"/>
                    <a:pt x="41535" y="0"/>
                    <a:pt x="56527" y="0"/>
                  </a:cubicBezTo>
                  <a:close/>
                </a:path>
              </a:pathLst>
            </a:custGeom>
            <a:solidFill>
              <a:srgbClr val="F5D76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5" name="Google Shape;375;p32"/>
            <p:cNvSpPr txBox="1"/>
            <p:nvPr/>
          </p:nvSpPr>
          <p:spPr>
            <a:xfrm>
              <a:off x="0" y="-38100"/>
              <a:ext cx="2525023" cy="248165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6" name="Google Shape;376;p32"/>
          <p:cNvSpPr txBox="1"/>
          <p:nvPr/>
        </p:nvSpPr>
        <p:spPr>
          <a:xfrm>
            <a:off x="643636" y="2170295"/>
            <a:ext cx="3514200" cy="13680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1" i="0" lang="en" sz="4400" u="none" cap="none" strike="noStrike">
                <a:solidFill>
                  <a:srgbClr val="000000"/>
                </a:solidFill>
                <a:latin typeface="League Spartan"/>
                <a:ea typeface="League Spartan"/>
                <a:cs typeface="League Spartan"/>
                <a:sym typeface="League Spartan"/>
              </a:rPr>
              <a:t>Literature Review</a:t>
            </a:r>
            <a:endParaRPr b="1" sz="700"/>
          </a:p>
        </p:txBody>
      </p:sp>
      <p:sp>
        <p:nvSpPr>
          <p:cNvPr id="377" name="Google Shape;377;p32"/>
          <p:cNvSpPr txBox="1"/>
          <p:nvPr/>
        </p:nvSpPr>
        <p:spPr>
          <a:xfrm>
            <a:off x="4674896" y="602266"/>
            <a:ext cx="663704" cy="487109"/>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3600" u="none" cap="none" strike="noStrike">
                <a:solidFill>
                  <a:srgbClr val="545454"/>
                </a:solidFill>
                <a:latin typeface="Inter"/>
                <a:ea typeface="Inter"/>
                <a:cs typeface="Inter"/>
                <a:sym typeface="Inter"/>
              </a:rPr>
              <a:t>01</a:t>
            </a:r>
            <a:endParaRPr sz="700"/>
          </a:p>
        </p:txBody>
      </p:sp>
      <p:sp>
        <p:nvSpPr>
          <p:cNvPr id="378" name="Google Shape;378;p32"/>
          <p:cNvSpPr txBox="1"/>
          <p:nvPr/>
        </p:nvSpPr>
        <p:spPr>
          <a:xfrm>
            <a:off x="4674896" y="1771936"/>
            <a:ext cx="663704" cy="487108"/>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3600" u="none" cap="none" strike="noStrike">
                <a:solidFill>
                  <a:srgbClr val="545454"/>
                </a:solidFill>
                <a:latin typeface="Inter"/>
                <a:ea typeface="Inter"/>
                <a:cs typeface="Inter"/>
                <a:sym typeface="Inter"/>
              </a:rPr>
              <a:t>02</a:t>
            </a:r>
            <a:endParaRPr sz="700"/>
          </a:p>
        </p:txBody>
      </p:sp>
      <p:sp>
        <p:nvSpPr>
          <p:cNvPr id="379" name="Google Shape;379;p32"/>
          <p:cNvSpPr txBox="1"/>
          <p:nvPr/>
        </p:nvSpPr>
        <p:spPr>
          <a:xfrm>
            <a:off x="5488438" y="495300"/>
            <a:ext cx="3141300" cy="110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900">
                <a:latin typeface="Inter"/>
                <a:ea typeface="Inter"/>
                <a:cs typeface="Inter"/>
                <a:sym typeface="Inter"/>
              </a:rPr>
              <a:t>Huerta et al. (2021): </a:t>
            </a:r>
            <a:r>
              <a:rPr lang="en" sz="900">
                <a:latin typeface="Inter"/>
                <a:ea typeface="Inter"/>
                <a:cs typeface="Inter"/>
                <a:sym typeface="Inter"/>
              </a:rPr>
              <a:t>Utilized convolutional neural networks (CNNs) with U-Net architecture and very high-resolution imagery to semantically segment urban green spaces, addressing challenges in fast-developing metropolitan areas.</a:t>
            </a:r>
            <a:endParaRPr sz="900">
              <a:latin typeface="Inter"/>
              <a:ea typeface="Inter"/>
              <a:cs typeface="Inter"/>
              <a:sym typeface="Inter"/>
            </a:endParaRPr>
          </a:p>
          <a:p>
            <a:pPr indent="0" lvl="0" marL="0" marR="0" rtl="0" algn="l">
              <a:lnSpc>
                <a:spcPct val="140000"/>
              </a:lnSpc>
              <a:spcBef>
                <a:spcPts val="0"/>
              </a:spcBef>
              <a:spcAft>
                <a:spcPts val="0"/>
              </a:spcAft>
              <a:buNone/>
            </a:pPr>
            <a:r>
              <a:t/>
            </a:r>
            <a:endParaRPr sz="900">
              <a:latin typeface="Inter"/>
              <a:ea typeface="Inter"/>
              <a:cs typeface="Inter"/>
              <a:sym typeface="Inter"/>
            </a:endParaRPr>
          </a:p>
        </p:txBody>
      </p:sp>
      <p:sp>
        <p:nvSpPr>
          <p:cNvPr id="380" name="Google Shape;380;p32"/>
          <p:cNvSpPr txBox="1"/>
          <p:nvPr/>
        </p:nvSpPr>
        <p:spPr>
          <a:xfrm>
            <a:off x="5488438" y="1664970"/>
            <a:ext cx="3141300" cy="110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900">
                <a:latin typeface="Inter"/>
                <a:ea typeface="Inter"/>
                <a:cs typeface="Inter"/>
                <a:sym typeface="Inter"/>
              </a:rPr>
              <a:t>Hu et al. (2023): </a:t>
            </a:r>
            <a:r>
              <a:rPr lang="en" sz="900">
                <a:latin typeface="Inter"/>
                <a:ea typeface="Inter"/>
                <a:cs typeface="Inter"/>
                <a:sym typeface="Inter"/>
              </a:rPr>
              <a:t>Developed Efficient-Lightweight YOLO models with efficient spatial pyramid pooling and Alpha Intersection over Union techniques to improve small object detection, crucial for traffic monitoring and urban planning.</a:t>
            </a:r>
            <a:endParaRPr sz="900">
              <a:latin typeface="Inter"/>
              <a:ea typeface="Inter"/>
              <a:cs typeface="Inter"/>
              <a:sym typeface="Inter"/>
            </a:endParaRPr>
          </a:p>
          <a:p>
            <a:pPr indent="0" lvl="0" marL="0" marR="0" rtl="0" algn="l">
              <a:lnSpc>
                <a:spcPct val="140000"/>
              </a:lnSpc>
              <a:spcBef>
                <a:spcPts val="0"/>
              </a:spcBef>
              <a:spcAft>
                <a:spcPts val="0"/>
              </a:spcAft>
              <a:buNone/>
            </a:pPr>
            <a:r>
              <a:t/>
            </a:r>
            <a:endParaRPr sz="900">
              <a:latin typeface="Inter"/>
              <a:ea typeface="Inter"/>
              <a:cs typeface="Inter"/>
              <a:sym typeface="Inter"/>
            </a:endParaRPr>
          </a:p>
        </p:txBody>
      </p:sp>
      <p:sp>
        <p:nvSpPr>
          <p:cNvPr id="381" name="Google Shape;381;p32"/>
          <p:cNvSpPr txBox="1"/>
          <p:nvPr/>
        </p:nvSpPr>
        <p:spPr>
          <a:xfrm>
            <a:off x="5488438" y="2834640"/>
            <a:ext cx="3141300" cy="110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900">
                <a:latin typeface="Inter"/>
                <a:ea typeface="Inter"/>
                <a:cs typeface="Inter"/>
                <a:sym typeface="Inter"/>
              </a:rPr>
              <a:t>Xue et al. (2021): </a:t>
            </a:r>
            <a:r>
              <a:rPr lang="en" sz="900">
                <a:latin typeface="Inter"/>
                <a:ea typeface="Inter"/>
                <a:cs typeface="Inter"/>
                <a:sym typeface="Inter"/>
              </a:rPr>
              <a:t>Proposed an unsupervised change detection method based on a Gaussian mixture model guided by saliency enhancement, improving the identification of temporal changes in urban landscapes.</a:t>
            </a:r>
            <a:endParaRPr sz="900">
              <a:latin typeface="Inter"/>
              <a:ea typeface="Inter"/>
              <a:cs typeface="Inter"/>
              <a:sym typeface="Inter"/>
            </a:endParaRPr>
          </a:p>
          <a:p>
            <a:pPr indent="0" lvl="0" marL="0" marR="0" rtl="0" algn="l">
              <a:lnSpc>
                <a:spcPct val="140000"/>
              </a:lnSpc>
              <a:spcBef>
                <a:spcPts val="0"/>
              </a:spcBef>
              <a:spcAft>
                <a:spcPts val="0"/>
              </a:spcAft>
              <a:buNone/>
            </a:pPr>
            <a:r>
              <a:t/>
            </a:r>
            <a:endParaRPr b="1" sz="900">
              <a:latin typeface="Inter"/>
              <a:ea typeface="Inter"/>
              <a:cs typeface="Inter"/>
              <a:sym typeface="Inter"/>
            </a:endParaRPr>
          </a:p>
          <a:p>
            <a:pPr indent="0" lvl="0" marL="0" marR="0" rtl="0" algn="l">
              <a:lnSpc>
                <a:spcPct val="140000"/>
              </a:lnSpc>
              <a:spcBef>
                <a:spcPts val="0"/>
              </a:spcBef>
              <a:spcAft>
                <a:spcPts val="0"/>
              </a:spcAft>
              <a:buNone/>
            </a:pPr>
            <a:r>
              <a:t/>
            </a:r>
            <a:endParaRPr sz="900">
              <a:latin typeface="Inter"/>
              <a:ea typeface="Inter"/>
              <a:cs typeface="Inter"/>
              <a:sym typeface="Inter"/>
            </a:endParaRPr>
          </a:p>
        </p:txBody>
      </p:sp>
      <p:sp>
        <p:nvSpPr>
          <p:cNvPr id="382" name="Google Shape;382;p32"/>
          <p:cNvSpPr txBox="1"/>
          <p:nvPr/>
        </p:nvSpPr>
        <p:spPr>
          <a:xfrm>
            <a:off x="5488438" y="4004310"/>
            <a:ext cx="3141300" cy="914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900">
                <a:latin typeface="Inter"/>
                <a:ea typeface="Inter"/>
                <a:cs typeface="Inter"/>
                <a:sym typeface="Inter"/>
              </a:rPr>
              <a:t>Yadav et al. (2019):</a:t>
            </a:r>
            <a:r>
              <a:rPr lang="en" sz="900">
                <a:latin typeface="Inter"/>
                <a:ea typeface="Inter"/>
                <a:cs typeface="Inter"/>
                <a:sym typeface="Inter"/>
              </a:rPr>
              <a:t> Explored the use of UAV-based remote sensing technology to regulate and track green ecosystems, demonstrating effective real-time detection and monitoring of various tree species in urban areas.</a:t>
            </a:r>
            <a:endParaRPr sz="900">
              <a:latin typeface="Inter"/>
              <a:ea typeface="Inter"/>
              <a:cs typeface="Inter"/>
              <a:sym typeface="Inter"/>
            </a:endParaRPr>
          </a:p>
          <a:p>
            <a:pPr indent="0" lvl="0" marL="0" marR="0" rtl="0" algn="l">
              <a:lnSpc>
                <a:spcPct val="140000"/>
              </a:lnSpc>
              <a:spcBef>
                <a:spcPts val="0"/>
              </a:spcBef>
              <a:spcAft>
                <a:spcPts val="0"/>
              </a:spcAft>
              <a:buNone/>
            </a:pPr>
            <a:r>
              <a:t/>
            </a:r>
            <a:endParaRPr sz="900">
              <a:latin typeface="Inter"/>
              <a:ea typeface="Inter"/>
              <a:cs typeface="Inter"/>
              <a:sym typeface="Inter"/>
            </a:endParaRPr>
          </a:p>
        </p:txBody>
      </p:sp>
      <p:sp>
        <p:nvSpPr>
          <p:cNvPr id="383" name="Google Shape;383;p32"/>
          <p:cNvSpPr txBox="1"/>
          <p:nvPr/>
        </p:nvSpPr>
        <p:spPr>
          <a:xfrm>
            <a:off x="4674896" y="2941606"/>
            <a:ext cx="663704" cy="487109"/>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3600" u="none" cap="none" strike="noStrike">
                <a:solidFill>
                  <a:srgbClr val="545454"/>
                </a:solidFill>
                <a:latin typeface="Inter"/>
                <a:ea typeface="Inter"/>
                <a:cs typeface="Inter"/>
                <a:sym typeface="Inter"/>
              </a:rPr>
              <a:t>03</a:t>
            </a:r>
            <a:endParaRPr sz="700"/>
          </a:p>
        </p:txBody>
      </p:sp>
      <p:sp>
        <p:nvSpPr>
          <p:cNvPr id="384" name="Google Shape;384;p32"/>
          <p:cNvSpPr txBox="1"/>
          <p:nvPr/>
        </p:nvSpPr>
        <p:spPr>
          <a:xfrm>
            <a:off x="4674896" y="4111276"/>
            <a:ext cx="663704" cy="487108"/>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 sz="3600" u="none" cap="none" strike="noStrike">
                <a:solidFill>
                  <a:srgbClr val="545454"/>
                </a:solidFill>
                <a:latin typeface="Inter"/>
                <a:ea typeface="Inter"/>
                <a:cs typeface="Inter"/>
                <a:sym typeface="Inter"/>
              </a:rPr>
              <a:t>04</a:t>
            </a:r>
            <a:endParaRPr sz="700"/>
          </a:p>
        </p:txBody>
      </p:sp>
      <p:sp>
        <p:nvSpPr>
          <p:cNvPr id="385" name="Google Shape;385;p32"/>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386" name="Google Shape;386;p32"/>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0</a:t>
            </a:r>
            <a:r>
              <a:rPr b="1" lang="en" sz="1200">
                <a:solidFill>
                  <a:srgbClr val="FFFFFF"/>
                </a:solidFill>
                <a:latin typeface="Inter"/>
                <a:ea typeface="Inter"/>
                <a:cs typeface="Inter"/>
                <a:sym typeface="Inter"/>
              </a:rPr>
              <a:t>7</a:t>
            </a:r>
            <a:endParaRPr sz="700"/>
          </a:p>
        </p:txBody>
      </p:sp>
      <p:sp>
        <p:nvSpPr>
          <p:cNvPr id="387" name="Google Shape;387;p32"/>
          <p:cNvSpPr/>
          <p:nvPr/>
        </p:nvSpPr>
        <p:spPr>
          <a:xfrm>
            <a:off x="2354058" y="3693610"/>
            <a:ext cx="1803672" cy="1659378"/>
          </a:xfrm>
          <a:custGeom>
            <a:rect b="b" l="l" r="r" t="t"/>
            <a:pathLst>
              <a:path extrusionOk="0" h="3318755" w="3607343">
                <a:moveTo>
                  <a:pt x="0" y="0"/>
                </a:moveTo>
                <a:lnTo>
                  <a:pt x="3607343" y="0"/>
                </a:lnTo>
                <a:lnTo>
                  <a:pt x="3607343" y="3318755"/>
                </a:lnTo>
                <a:lnTo>
                  <a:pt x="0" y="3318755"/>
                </a:lnTo>
                <a:lnTo>
                  <a:pt x="0" y="0"/>
                </a:lnTo>
                <a:close/>
              </a:path>
            </a:pathLst>
          </a:custGeom>
          <a:blipFill rotWithShape="1">
            <a:blip r:embed="rId5">
              <a:alphaModFix amt="15000"/>
            </a:blip>
            <a:stretch>
              <a:fillRect b="0" l="0" r="0" t="0"/>
            </a:stretch>
          </a:blipFill>
          <a:ln>
            <a:noFill/>
          </a:ln>
        </p:spPr>
      </p:sp>
      <p:sp>
        <p:nvSpPr>
          <p:cNvPr id="388" name="Google Shape;388;p32"/>
          <p:cNvSpPr txBox="1"/>
          <p:nvPr/>
        </p:nvSpPr>
        <p:spPr>
          <a:xfrm>
            <a:off x="514350" y="4419953"/>
            <a:ext cx="28860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389" name="Google Shape;389;p32"/>
          <p:cNvSpPr/>
          <p:nvPr/>
        </p:nvSpPr>
        <p:spPr>
          <a:xfrm>
            <a:off x="1141568" y="-122476"/>
            <a:ext cx="1496293" cy="1402775"/>
          </a:xfrm>
          <a:custGeom>
            <a:rect b="b" l="l" r="r" t="t"/>
            <a:pathLst>
              <a:path extrusionOk="0" h="2805549" w="2992585">
                <a:moveTo>
                  <a:pt x="0" y="0"/>
                </a:moveTo>
                <a:lnTo>
                  <a:pt x="2992585" y="0"/>
                </a:lnTo>
                <a:lnTo>
                  <a:pt x="2992585" y="2805548"/>
                </a:lnTo>
                <a:lnTo>
                  <a:pt x="0" y="2805548"/>
                </a:lnTo>
                <a:lnTo>
                  <a:pt x="0" y="0"/>
                </a:lnTo>
                <a:close/>
              </a:path>
            </a:pathLst>
          </a:custGeom>
          <a:blipFill rotWithShape="1">
            <a:blip r:embed="rId6">
              <a:alphaModFix amt="15000"/>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69" r="-679" t="0"/>
            </a:stretch>
          </a:blipFill>
          <a:ln>
            <a:noFill/>
          </a:ln>
        </p:spPr>
      </p:sp>
      <p:sp>
        <p:nvSpPr>
          <p:cNvPr id="395" name="Google Shape;395;p33"/>
          <p:cNvSpPr txBox="1"/>
          <p:nvPr/>
        </p:nvSpPr>
        <p:spPr>
          <a:xfrm>
            <a:off x="5274039" y="1080079"/>
            <a:ext cx="31923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396" name="Google Shape;396;p33"/>
          <p:cNvSpPr txBox="1"/>
          <p:nvPr/>
        </p:nvSpPr>
        <p:spPr>
          <a:xfrm>
            <a:off x="5274039" y="2891436"/>
            <a:ext cx="31923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700"/>
          </a:p>
        </p:txBody>
      </p:sp>
      <p:sp>
        <p:nvSpPr>
          <p:cNvPr id="397" name="Google Shape;397;p33"/>
          <p:cNvSpPr txBox="1"/>
          <p:nvPr/>
        </p:nvSpPr>
        <p:spPr>
          <a:xfrm>
            <a:off x="5274040" y="702433"/>
            <a:ext cx="2051700" cy="107700"/>
          </a:xfrm>
          <a:prstGeom prst="rect">
            <a:avLst/>
          </a:prstGeom>
          <a:noFill/>
          <a:ln>
            <a:noFill/>
          </a:ln>
        </p:spPr>
        <p:txBody>
          <a:bodyPr anchorCtr="0" anchor="t" bIns="0" lIns="0" spcFirstLastPara="1" rIns="0" wrap="square" tIns="0">
            <a:spAutoFit/>
          </a:bodyPr>
          <a:lstStyle/>
          <a:p>
            <a:pPr indent="0" lvl="0" marL="0" marR="0" rtl="0" algn="l">
              <a:lnSpc>
                <a:spcPct val="139995"/>
              </a:lnSpc>
              <a:spcBef>
                <a:spcPts val="0"/>
              </a:spcBef>
              <a:spcAft>
                <a:spcPts val="0"/>
              </a:spcAft>
              <a:buNone/>
            </a:pPr>
            <a:r>
              <a:t/>
            </a:r>
            <a:endParaRPr sz="700"/>
          </a:p>
        </p:txBody>
      </p:sp>
      <p:sp>
        <p:nvSpPr>
          <p:cNvPr id="398" name="Google Shape;398;p33"/>
          <p:cNvSpPr txBox="1"/>
          <p:nvPr/>
        </p:nvSpPr>
        <p:spPr>
          <a:xfrm>
            <a:off x="5274040" y="2516039"/>
            <a:ext cx="2176500" cy="107700"/>
          </a:xfrm>
          <a:prstGeom prst="rect">
            <a:avLst/>
          </a:prstGeom>
          <a:noFill/>
          <a:ln>
            <a:noFill/>
          </a:ln>
        </p:spPr>
        <p:txBody>
          <a:bodyPr anchorCtr="0" anchor="t" bIns="0" lIns="0" spcFirstLastPara="1" rIns="0" wrap="square" tIns="0">
            <a:spAutoFit/>
          </a:bodyPr>
          <a:lstStyle/>
          <a:p>
            <a:pPr indent="0" lvl="0" marL="0" marR="0" rtl="0" algn="l">
              <a:lnSpc>
                <a:spcPct val="139995"/>
              </a:lnSpc>
              <a:spcBef>
                <a:spcPts val="0"/>
              </a:spcBef>
              <a:spcAft>
                <a:spcPts val="0"/>
              </a:spcAft>
              <a:buNone/>
            </a:pPr>
            <a:r>
              <a:t/>
            </a:r>
            <a:endParaRPr sz="700"/>
          </a:p>
        </p:txBody>
      </p:sp>
      <p:grpSp>
        <p:nvGrpSpPr>
          <p:cNvPr id="399" name="Google Shape;399;p33"/>
          <p:cNvGrpSpPr/>
          <p:nvPr/>
        </p:nvGrpSpPr>
        <p:grpSpPr>
          <a:xfrm>
            <a:off x="0" y="2122598"/>
            <a:ext cx="2992481" cy="2680944"/>
            <a:chOff x="0" y="-38100"/>
            <a:chExt cx="1996851" cy="1060500"/>
          </a:xfrm>
        </p:grpSpPr>
        <p:sp>
          <p:nvSpPr>
            <p:cNvPr id="400" name="Google Shape;400;p33"/>
            <p:cNvSpPr/>
            <p:nvPr/>
          </p:nvSpPr>
          <p:spPr>
            <a:xfrm>
              <a:off x="0" y="0"/>
              <a:ext cx="1996851" cy="1022337"/>
            </a:xfrm>
            <a:custGeom>
              <a:rect b="b" l="l" r="r" t="t"/>
              <a:pathLst>
                <a:path extrusionOk="0" h="1022337" w="1996851">
                  <a:moveTo>
                    <a:pt x="40845" y="0"/>
                  </a:moveTo>
                  <a:lnTo>
                    <a:pt x="1956006" y="0"/>
                  </a:lnTo>
                  <a:cubicBezTo>
                    <a:pt x="1978564" y="0"/>
                    <a:pt x="1996851" y="18287"/>
                    <a:pt x="1996851" y="40845"/>
                  </a:cubicBezTo>
                  <a:lnTo>
                    <a:pt x="1996851" y="981492"/>
                  </a:lnTo>
                  <a:cubicBezTo>
                    <a:pt x="1996851" y="1004050"/>
                    <a:pt x="1978564" y="1022337"/>
                    <a:pt x="1956006" y="1022337"/>
                  </a:cubicBezTo>
                  <a:lnTo>
                    <a:pt x="40845" y="1022337"/>
                  </a:lnTo>
                  <a:cubicBezTo>
                    <a:pt x="18287" y="1022337"/>
                    <a:pt x="0" y="1004050"/>
                    <a:pt x="0" y="981492"/>
                  </a:cubicBezTo>
                  <a:lnTo>
                    <a:pt x="0" y="40845"/>
                  </a:lnTo>
                  <a:cubicBezTo>
                    <a:pt x="0" y="18287"/>
                    <a:pt x="18287" y="0"/>
                    <a:pt x="40845"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1" name="Google Shape;401;p33"/>
            <p:cNvSpPr txBox="1"/>
            <p:nvPr/>
          </p:nvSpPr>
          <p:spPr>
            <a:xfrm>
              <a:off x="0" y="-38100"/>
              <a:ext cx="1996800" cy="1060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2" name="Google Shape;402;p33"/>
          <p:cNvGrpSpPr/>
          <p:nvPr/>
        </p:nvGrpSpPr>
        <p:grpSpPr>
          <a:xfrm>
            <a:off x="7248551" y="-1498822"/>
            <a:ext cx="3790822" cy="2013253"/>
            <a:chOff x="0" y="-38100"/>
            <a:chExt cx="1996851" cy="1060500"/>
          </a:xfrm>
        </p:grpSpPr>
        <p:sp>
          <p:nvSpPr>
            <p:cNvPr id="403" name="Google Shape;403;p33"/>
            <p:cNvSpPr/>
            <p:nvPr/>
          </p:nvSpPr>
          <p:spPr>
            <a:xfrm>
              <a:off x="0" y="0"/>
              <a:ext cx="1996851" cy="1022337"/>
            </a:xfrm>
            <a:custGeom>
              <a:rect b="b" l="l" r="r" t="t"/>
              <a:pathLst>
                <a:path extrusionOk="0" h="1022337" w="1996851">
                  <a:moveTo>
                    <a:pt x="40845" y="0"/>
                  </a:moveTo>
                  <a:lnTo>
                    <a:pt x="1956006" y="0"/>
                  </a:lnTo>
                  <a:cubicBezTo>
                    <a:pt x="1978564" y="0"/>
                    <a:pt x="1996851" y="18287"/>
                    <a:pt x="1996851" y="40845"/>
                  </a:cubicBezTo>
                  <a:lnTo>
                    <a:pt x="1996851" y="981492"/>
                  </a:lnTo>
                  <a:cubicBezTo>
                    <a:pt x="1996851" y="1004050"/>
                    <a:pt x="1978564" y="1022337"/>
                    <a:pt x="1956006" y="1022337"/>
                  </a:cubicBezTo>
                  <a:lnTo>
                    <a:pt x="40845" y="1022337"/>
                  </a:lnTo>
                  <a:cubicBezTo>
                    <a:pt x="18287" y="1022337"/>
                    <a:pt x="0" y="1004050"/>
                    <a:pt x="0" y="981492"/>
                  </a:cubicBezTo>
                  <a:lnTo>
                    <a:pt x="0" y="40845"/>
                  </a:lnTo>
                  <a:cubicBezTo>
                    <a:pt x="0" y="18287"/>
                    <a:pt x="18287" y="0"/>
                    <a:pt x="40845" y="0"/>
                  </a:cubicBezTo>
                  <a:close/>
                </a:path>
              </a:pathLst>
            </a:custGeom>
            <a:solidFill>
              <a:srgbClr val="BEE2F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4" name="Google Shape;404;p33"/>
            <p:cNvSpPr txBox="1"/>
            <p:nvPr/>
          </p:nvSpPr>
          <p:spPr>
            <a:xfrm>
              <a:off x="0" y="-38100"/>
              <a:ext cx="1996800" cy="1060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5" name="Google Shape;405;p33"/>
          <p:cNvSpPr txBox="1"/>
          <p:nvPr/>
        </p:nvSpPr>
        <p:spPr>
          <a:xfrm>
            <a:off x="0" y="0"/>
            <a:ext cx="9144000" cy="6156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lang="en" sz="4000">
                <a:latin typeface="League Spartan"/>
                <a:ea typeface="League Spartan"/>
                <a:cs typeface="League Spartan"/>
                <a:sym typeface="League Spartan"/>
              </a:rPr>
              <a:t>Working Plan</a:t>
            </a:r>
            <a:endParaRPr b="1" sz="4000">
              <a:latin typeface="League Spartan"/>
              <a:ea typeface="League Spartan"/>
              <a:cs typeface="League Spartan"/>
              <a:sym typeface="League Spartan"/>
            </a:endParaRPr>
          </a:p>
        </p:txBody>
      </p:sp>
      <p:sp>
        <p:nvSpPr>
          <p:cNvPr id="406" name="Google Shape;406;p33"/>
          <p:cNvSpPr/>
          <p:nvPr/>
        </p:nvSpPr>
        <p:spPr>
          <a:xfrm>
            <a:off x="514350" y="514350"/>
            <a:ext cx="308193" cy="308193"/>
          </a:xfrm>
          <a:custGeom>
            <a:rect b="b" l="l" r="r" t="t"/>
            <a:pathLst>
              <a:path extrusionOk="0" h="616386" w="616386">
                <a:moveTo>
                  <a:pt x="0" y="0"/>
                </a:moveTo>
                <a:lnTo>
                  <a:pt x="616386" y="0"/>
                </a:lnTo>
                <a:lnTo>
                  <a:pt x="616386" y="616386"/>
                </a:lnTo>
                <a:lnTo>
                  <a:pt x="0" y="616386"/>
                </a:lnTo>
                <a:lnTo>
                  <a:pt x="0" y="0"/>
                </a:lnTo>
                <a:close/>
              </a:path>
            </a:pathLst>
          </a:custGeom>
          <a:blipFill rotWithShape="1">
            <a:blip r:embed="rId4">
              <a:alphaModFix/>
            </a:blip>
            <a:stretch>
              <a:fillRect b="0" l="0" r="0" t="0"/>
            </a:stretch>
          </a:blipFill>
          <a:ln>
            <a:noFill/>
          </a:ln>
        </p:spPr>
      </p:sp>
      <p:sp>
        <p:nvSpPr>
          <p:cNvPr id="407" name="Google Shape;407;p33"/>
          <p:cNvSpPr txBox="1"/>
          <p:nvPr/>
        </p:nvSpPr>
        <p:spPr>
          <a:xfrm>
            <a:off x="514350" y="555099"/>
            <a:ext cx="3081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i="0" lang="en" sz="1200" u="none" cap="none" strike="noStrike">
                <a:solidFill>
                  <a:srgbClr val="FFFFFF"/>
                </a:solidFill>
                <a:latin typeface="Inter"/>
                <a:ea typeface="Inter"/>
                <a:cs typeface="Inter"/>
                <a:sym typeface="Inter"/>
              </a:rPr>
              <a:t>0</a:t>
            </a:r>
            <a:r>
              <a:rPr b="1" lang="en" sz="1200">
                <a:solidFill>
                  <a:srgbClr val="FFFFFF"/>
                </a:solidFill>
                <a:latin typeface="Inter"/>
                <a:ea typeface="Inter"/>
                <a:cs typeface="Inter"/>
                <a:sym typeface="Inter"/>
              </a:rPr>
              <a:t>9</a:t>
            </a:r>
            <a:endParaRPr sz="700"/>
          </a:p>
        </p:txBody>
      </p:sp>
      <p:sp>
        <p:nvSpPr>
          <p:cNvPr id="408" name="Google Shape;408;p33"/>
          <p:cNvSpPr txBox="1"/>
          <p:nvPr/>
        </p:nvSpPr>
        <p:spPr>
          <a:xfrm>
            <a:off x="5743707" y="4446270"/>
            <a:ext cx="2886000" cy="107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t/>
            </a:r>
            <a:endParaRPr sz="700"/>
          </a:p>
        </p:txBody>
      </p:sp>
      <p:sp>
        <p:nvSpPr>
          <p:cNvPr id="409" name="Google Shape;409;p33"/>
          <p:cNvSpPr txBox="1"/>
          <p:nvPr/>
        </p:nvSpPr>
        <p:spPr>
          <a:xfrm>
            <a:off x="-99925" y="2394499"/>
            <a:ext cx="2935500" cy="2339700"/>
          </a:xfrm>
          <a:prstGeom prst="rect">
            <a:avLst/>
          </a:prstGeom>
          <a:noFill/>
          <a:ln>
            <a:noFill/>
          </a:ln>
        </p:spPr>
        <p:txBody>
          <a:bodyPr anchorCtr="0" anchor="t" bIns="91425" lIns="91425" spcFirstLastPara="1" rIns="91425" wrap="square" tIns="91425">
            <a:spAutoFit/>
          </a:bodyPr>
          <a:lstStyle/>
          <a:p>
            <a:pPr indent="0" lvl="0" marL="0" rtl="0" algn="l">
              <a:lnSpc>
                <a:spcPct val="139995"/>
              </a:lnSpc>
              <a:spcBef>
                <a:spcPts val="0"/>
              </a:spcBef>
              <a:spcAft>
                <a:spcPts val="0"/>
              </a:spcAft>
              <a:buNone/>
            </a:pPr>
            <a:r>
              <a:t/>
            </a:r>
            <a:endParaRPr b="1" sz="2000">
              <a:solidFill>
                <a:schemeClr val="dk1"/>
              </a:solidFill>
              <a:latin typeface="Inter"/>
              <a:ea typeface="Inter"/>
              <a:cs typeface="Inter"/>
              <a:sym typeface="Inter"/>
            </a:endParaRPr>
          </a:p>
          <a:p>
            <a:pPr indent="-304800" lvl="0" marL="457200" rtl="0" algn="l">
              <a:lnSpc>
                <a:spcPct val="200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Data Acquisition </a:t>
            </a:r>
            <a:endParaRPr sz="1200">
              <a:solidFill>
                <a:schemeClr val="dk1"/>
              </a:solidFill>
              <a:latin typeface="Inter"/>
              <a:ea typeface="Inter"/>
              <a:cs typeface="Inter"/>
              <a:sym typeface="Inter"/>
            </a:endParaRPr>
          </a:p>
          <a:p>
            <a:pPr indent="-304800" lvl="0" marL="457200" rtl="0" algn="l">
              <a:lnSpc>
                <a:spcPct val="200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Image Preprocessing </a:t>
            </a:r>
            <a:endParaRPr sz="1200">
              <a:solidFill>
                <a:schemeClr val="dk1"/>
              </a:solidFill>
              <a:latin typeface="Inter"/>
              <a:ea typeface="Inter"/>
              <a:cs typeface="Inter"/>
              <a:sym typeface="Inter"/>
            </a:endParaRPr>
          </a:p>
          <a:p>
            <a:pPr indent="-304800" lvl="0" marL="457200" rtl="0" algn="l">
              <a:lnSpc>
                <a:spcPct val="200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Feature Extraction and Analysis </a:t>
            </a:r>
            <a:endParaRPr sz="1200">
              <a:solidFill>
                <a:schemeClr val="dk1"/>
              </a:solidFill>
              <a:latin typeface="Inter"/>
              <a:ea typeface="Inter"/>
              <a:cs typeface="Inter"/>
              <a:sym typeface="Inter"/>
            </a:endParaRPr>
          </a:p>
          <a:p>
            <a:pPr indent="-304800" lvl="0" marL="457200" rtl="0" algn="l">
              <a:lnSpc>
                <a:spcPct val="200000"/>
              </a:lnSpc>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Visualization and Interpretation</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410" name="Google Shape;410;p33"/>
          <p:cNvSpPr txBox="1"/>
          <p:nvPr/>
        </p:nvSpPr>
        <p:spPr>
          <a:xfrm>
            <a:off x="-12" y="2323600"/>
            <a:ext cx="3683100" cy="492600"/>
          </a:xfrm>
          <a:prstGeom prst="rect">
            <a:avLst/>
          </a:prstGeom>
          <a:noFill/>
          <a:ln>
            <a:noFill/>
          </a:ln>
        </p:spPr>
        <p:txBody>
          <a:bodyPr anchorCtr="0" anchor="t" bIns="91425" lIns="91425" spcFirstLastPara="1" rIns="91425" wrap="square" tIns="91425">
            <a:spAutoFit/>
          </a:bodyPr>
          <a:lstStyle/>
          <a:p>
            <a:pPr indent="0" lvl="0" marL="0" rtl="0" algn="l">
              <a:lnSpc>
                <a:spcPct val="139995"/>
              </a:lnSpc>
              <a:spcBef>
                <a:spcPts val="0"/>
              </a:spcBef>
              <a:spcAft>
                <a:spcPts val="0"/>
              </a:spcAft>
              <a:buClr>
                <a:schemeClr val="dk1"/>
              </a:buClr>
              <a:buFont typeface="Arial"/>
              <a:buNone/>
            </a:pPr>
            <a:r>
              <a:rPr b="1" lang="en" sz="2000">
                <a:solidFill>
                  <a:schemeClr val="dk1"/>
                </a:solidFill>
                <a:latin typeface="Inter"/>
                <a:ea typeface="Inter"/>
                <a:cs typeface="Inter"/>
                <a:sym typeface="Inter"/>
              </a:rPr>
              <a:t>Overview</a:t>
            </a:r>
            <a:endParaRPr sz="1600">
              <a:solidFill>
                <a:schemeClr val="dk1"/>
              </a:solidFill>
              <a:latin typeface="Calibri"/>
              <a:ea typeface="Calibri"/>
              <a:cs typeface="Calibri"/>
              <a:sym typeface="Calibri"/>
            </a:endParaRPr>
          </a:p>
        </p:txBody>
      </p:sp>
      <p:pic>
        <p:nvPicPr>
          <p:cNvPr id="411" name="Google Shape;411;p33"/>
          <p:cNvPicPr preferRelativeResize="0"/>
          <p:nvPr/>
        </p:nvPicPr>
        <p:blipFill>
          <a:blip r:embed="rId5">
            <a:alphaModFix/>
          </a:blip>
          <a:stretch>
            <a:fillRect/>
          </a:stretch>
        </p:blipFill>
        <p:spPr>
          <a:xfrm>
            <a:off x="3186550" y="646925"/>
            <a:ext cx="5957450" cy="4596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